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77" r:id="rId5"/>
    <p:sldId id="276" r:id="rId6"/>
    <p:sldId id="259" r:id="rId7"/>
    <p:sldId id="260" r:id="rId8"/>
    <p:sldId id="261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8" r:id="rId19"/>
    <p:sldId id="279" r:id="rId20"/>
    <p:sldId id="280" r:id="rId21"/>
    <p:sldId id="281" r:id="rId22"/>
    <p:sldId id="275" r:id="rId23"/>
    <p:sldId id="264" r:id="rId24"/>
  </p:sldIdLst>
  <p:sldSz cx="6858000" cy="9144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89" autoAdjust="0"/>
  </p:normalViewPr>
  <p:slideViewPr>
    <p:cSldViewPr>
      <p:cViewPr varScale="1">
        <p:scale>
          <a:sx n="53" d="100"/>
          <a:sy n="53" d="100"/>
        </p:scale>
        <p:origin x="-2244" y="-8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2622" y="-102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5554" tIns="47777" rIns="95554" bIns="47777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5554" tIns="47777" rIns="95554" bIns="47777" rtlCol="0"/>
          <a:lstStyle>
            <a:lvl1pPr algn="r">
              <a:defRPr sz="1300"/>
            </a:lvl1pPr>
          </a:lstStyle>
          <a:p>
            <a:fld id="{605095BB-7F1C-4277-AC6C-D3168D8FAF3E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003425" y="744538"/>
            <a:ext cx="27908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4" tIns="47777" rIns="95554" bIns="4777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5554" tIns="47777" rIns="95554" bIns="4777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5554" tIns="47777" rIns="95554" bIns="47777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5554" tIns="47777" rIns="95554" bIns="47777" rtlCol="0" anchor="b"/>
          <a:lstStyle>
            <a:lvl1pPr algn="r">
              <a:defRPr sz="1300"/>
            </a:lvl1pPr>
          </a:lstStyle>
          <a:p>
            <a:fld id="{F5E188D1-36FF-4BAB-AF45-1B1BDD9DBF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003425" y="744538"/>
            <a:ext cx="27908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188D1-36FF-4BAB-AF45-1B1BDD9DBF9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228601" y="438913"/>
            <a:ext cx="6399041" cy="8262425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3947" y="578883"/>
            <a:ext cx="6230107" cy="414528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41782" y="2426941"/>
            <a:ext cx="5829300" cy="24384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541782" y="4913376"/>
            <a:ext cx="5829300" cy="12192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7500C0-D0AD-4647-B243-460158FDD426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0949DE-5A6B-4F71-B4C8-D38437A57F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4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190" y="6644640"/>
            <a:ext cx="6137910" cy="140208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77190" y="707136"/>
            <a:ext cx="6137910" cy="5583936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7500C0-D0AD-4647-B243-460158FDD426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0949DE-5A6B-4F71-B4C8-D38437A57F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4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711206"/>
            <a:ext cx="1485900" cy="70103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00050" y="711204"/>
            <a:ext cx="4457700" cy="70104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7500C0-D0AD-4647-B243-460158FDD426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0949DE-5A6B-4F71-B4C8-D38437A57F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4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190" y="6644640"/>
            <a:ext cx="6137910" cy="140208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7190" y="707136"/>
            <a:ext cx="6137910" cy="558393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7500C0-D0AD-4647-B243-460158FDD426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0949DE-5A6B-4F71-B4C8-D38437A57F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4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228601" y="438913"/>
            <a:ext cx="6399041" cy="8262425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3947" y="578883"/>
            <a:ext cx="6230107" cy="578843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1258" y="6571488"/>
            <a:ext cx="6137910" cy="902208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1258" y="7499312"/>
            <a:ext cx="6137910" cy="560832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7500C0-D0AD-4647-B243-460158FDD426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0949DE-5A6B-4F71-B4C8-D38437A57F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4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85764" y="707136"/>
            <a:ext cx="2948940" cy="585216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66520" y="707136"/>
            <a:ext cx="2948940" cy="585216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7500C0-D0AD-4647-B243-460158FDD426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0949DE-5A6B-4F71-B4C8-D38437A57F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4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190" y="6644640"/>
            <a:ext cx="6137910" cy="140208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5418" y="772584"/>
            <a:ext cx="2948940" cy="1056216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489127" y="772584"/>
            <a:ext cx="2948940" cy="1056216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5418" y="1930400"/>
            <a:ext cx="2948940" cy="465328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9127" y="1930400"/>
            <a:ext cx="2948940" cy="465328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7500C0-D0AD-4647-B243-460158FDD426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0949DE-5A6B-4F71-B4C8-D38437A57F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4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7500C0-D0AD-4647-B243-460158FDD426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0949DE-5A6B-4F71-B4C8-D38437A57F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4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28601" y="438913"/>
            <a:ext cx="6399041" cy="8262425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7500C0-D0AD-4647-B243-460158FDD426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0949DE-5A6B-4F71-B4C8-D38437A57F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4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54088" y="711200"/>
            <a:ext cx="2228850" cy="12192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154135" y="1930403"/>
            <a:ext cx="2228850" cy="5608149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571030" y="1240192"/>
            <a:ext cx="3469619" cy="629920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7500C0-D0AD-4647-B243-460158FDD426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0949DE-5A6B-4F71-B4C8-D38437A57F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4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228601" y="438913"/>
            <a:ext cx="6399041" cy="8262425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4800600" y="578883"/>
            <a:ext cx="1743454" cy="57912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6682741"/>
            <a:ext cx="6172200" cy="140208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4847034" y="711200"/>
            <a:ext cx="1680210" cy="5615307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7500C0-D0AD-4647-B243-460158FDD426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0949DE-5A6B-4F71-B4C8-D38437A57F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16110" y="581024"/>
            <a:ext cx="4443984" cy="57912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 spd="slow" advTm="4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28601" y="438913"/>
            <a:ext cx="6399041" cy="8262425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3947" y="578883"/>
            <a:ext cx="6230107" cy="73152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377190" y="6647453"/>
            <a:ext cx="6137910" cy="140208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77190" y="707136"/>
            <a:ext cx="6137910" cy="5583936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2832246" y="8149168"/>
            <a:ext cx="1714500" cy="486833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57500C0-D0AD-4647-B243-460158FDD426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4546746" y="8149168"/>
            <a:ext cx="1714500" cy="486833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6261246" y="8149168"/>
            <a:ext cx="342900" cy="486833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D0949DE-5A6B-4F71-B4C8-D38437A57F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4000">
    <p:dissolve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Наша спортивная жизнь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>
                <a:solidFill>
                  <a:srgbClr val="7030A0"/>
                </a:solidFill>
              </a:rPr>
              <a:t>Группа «Солнышко»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Воспитатель: </a:t>
            </a:r>
            <a:r>
              <a:rPr lang="ru-RU" dirty="0" err="1" smtClean="0">
                <a:solidFill>
                  <a:srgbClr val="7030A0"/>
                </a:solidFill>
              </a:rPr>
              <a:t>Подлипаева</a:t>
            </a:r>
            <a:r>
              <a:rPr lang="ru-RU" dirty="0" smtClean="0">
                <a:solidFill>
                  <a:srgbClr val="7030A0"/>
                </a:solidFill>
              </a:rPr>
              <a:t> Н.С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 advTm="4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разно фото средняя группа\DSC0520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8" y="642910"/>
            <a:ext cx="5643602" cy="4143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8" name="Picture 2" descr="D:\разно фото средняя группа\DSC0518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36" y="5286380"/>
            <a:ext cx="4929222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spd="slow" advTm="4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коток\DSC0542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223136">
            <a:off x="583931" y="3941381"/>
            <a:ext cx="5286412" cy="40683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5" name="Picture 3" descr="D:\коток\DSC0545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26" y="857224"/>
            <a:ext cx="4519624" cy="335758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Выноска-облако 6"/>
          <p:cNvSpPr/>
          <p:nvPr/>
        </p:nvSpPr>
        <p:spPr>
          <a:xfrm>
            <a:off x="428604" y="428596"/>
            <a:ext cx="2771788" cy="1571636"/>
          </a:xfrm>
          <a:prstGeom prst="cloudCallout">
            <a:avLst>
              <a:gd name="adj1" fmla="val 89710"/>
              <a:gd name="adj2" fmla="val 581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Эх, прокачу!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4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коток\DSC0548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558300">
            <a:off x="1228891" y="4411457"/>
            <a:ext cx="5214974" cy="35719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Вот кто-то с горочки спустился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коток\DSC0546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94" y="1071538"/>
            <a:ext cx="4643470" cy="31432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Tm="4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фото разное\DSC0464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80" y="857224"/>
            <a:ext cx="5715016" cy="40005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123" name="Picture 3" descr="D:\фото разное\DSC0466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22" y="5286380"/>
            <a:ext cx="4643470" cy="31432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Tm="40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фото разное\DSC0459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42" y="785786"/>
            <a:ext cx="6072230" cy="40719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47" name="Picture 3" descr="D:\фото разное\DSC0461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0988971">
            <a:off x="683880" y="4346447"/>
            <a:ext cx="5876321" cy="389224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Tm="4000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:\DCIM\101MSDCF\DSC0995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04" y="785786"/>
            <a:ext cx="4786346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7" name="Picture 3" descr="H:\DCIM\101MSDCF\DSC0996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80" y="4051523"/>
            <a:ext cx="5929354" cy="423525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 advTm="4000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:\DCIM\102MSDCF\DSC0003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56" y="857224"/>
            <a:ext cx="5000660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1" name="Picture 3" descr="H:\DCIM\102MSDCF\DSC0003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74" y="4929190"/>
            <a:ext cx="4929222" cy="3496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 advTm="4000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:\DCIM\102MSDCF\DSC0002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32" y="928662"/>
            <a:ext cx="5429288" cy="36433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H:\DCIM\102MSDCF\DSC0002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84" y="5000628"/>
            <a:ext cx="4714908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spd="slow" advTm="4000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Как дружно мы идем!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074" name="Picture 2" descr="D:\флешка 16 г\фото старшая группа\DSC093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825" y="1197372"/>
            <a:ext cx="6137275" cy="46029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 advTm="4000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Мы спортивные ребята!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098" name="Picture 2" descr="D:\флешка 16 г\фото старшая группа\DSC0938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825" y="1197372"/>
            <a:ext cx="6137275" cy="46029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 advTm="4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Наши первые «Веселые старты»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Ф О Т О\DSC0183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14356" y="1142976"/>
            <a:ext cx="4857784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8" name="Picture 4" descr="D:\Ф О Т О\DSC0181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500438" y="4643438"/>
            <a:ext cx="2947988" cy="22109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 advTm="4000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Мамочка, не подкачай!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122" name="Picture 2" descr="D:\флешка 16 г\фото старшая группа\DSC093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825" y="1197372"/>
            <a:ext cx="6137275" cy="46029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 advTm="4000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Мы все победители!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6147" name="Picture 3" descr="D:\флешка 16 г\фото старшая группа\DSC094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825" y="1197372"/>
            <a:ext cx="6137275" cy="46029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 advTm="4000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:\DCIM\101MSDCF\DSC0959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04" y="4071934"/>
            <a:ext cx="5786478" cy="43398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123" name="Picture 3" descr="H:\DCIM\101MSDCF\DSC0960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22" y="642910"/>
            <a:ext cx="5091128" cy="38183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Tm="4000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77190" y="2500299"/>
            <a:ext cx="6137910" cy="2214578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Наша спортивная жизнь на высоте!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Tm="4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Ф О Т О\DSC01739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" y="3643306"/>
            <a:ext cx="4586298" cy="30271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Нам зарядкой заниматься, заниматься надо нам.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D:\Ф О Т О\DSC0173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2428868" y="1214414"/>
            <a:ext cx="3805244" cy="28539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Tm="4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Прокати меня папа на самокате.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2050" name="Picture 2" descr="D:\Ф О Т О\DSC017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825" y="1197372"/>
            <a:ext cx="6137275" cy="46029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 advTm="4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Эх, хорошо идем!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026" name="Picture 2" descr="D:\Ф О Т О\DSC017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825" y="1197372"/>
            <a:ext cx="6137275" cy="46029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Tm="4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 наших рядах прибыло.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фото разное\DSC0464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14356" y="571472"/>
            <a:ext cx="4857784" cy="35004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75" name="Picture 3" descr="D:\фото разное\DSC0461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 rot="788847">
            <a:off x="1934755" y="3219341"/>
            <a:ext cx="4870642" cy="37543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4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Заряд энергии на высоте.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D:\фото разное\DSC0466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44" y="3929058"/>
            <a:ext cx="3943357" cy="301447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098" name="Picture 2" descr="D:\фото разное\DSC0464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71479" y="1142976"/>
            <a:ext cx="4604689" cy="33575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 advTm="4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:\фото разное\DSC0464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28868" y="4214810"/>
            <a:ext cx="3857652" cy="292794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А вот родители устали!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фото разное\DSC0465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57166" y="1212894"/>
            <a:ext cx="4572032" cy="35019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 advTm="4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азно фото средняя группа\DSC0527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8" y="642910"/>
            <a:ext cx="5000660" cy="3571900"/>
          </a:xfrm>
          <a:prstGeom prst="rect">
            <a:avLst/>
          </a:prstGeom>
          <a:noFill/>
        </p:spPr>
      </p:pic>
      <p:pic>
        <p:nvPicPr>
          <p:cNvPr id="1028" name="Picture 4" descr="D:\разно фото средняя группа\DSC0527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13148">
            <a:off x="1357298" y="4429124"/>
            <a:ext cx="4805376" cy="3786214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4000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558</TotalTime>
  <Words>85</Words>
  <Application>Microsoft Office PowerPoint</Application>
  <PresentationFormat>Экран (4:3)</PresentationFormat>
  <Paragraphs>19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Аспект</vt:lpstr>
      <vt:lpstr>Наша спортивная жизнь</vt:lpstr>
      <vt:lpstr>Наши первые «Веселые старты»</vt:lpstr>
      <vt:lpstr>Нам зарядкой заниматься, заниматься надо нам.</vt:lpstr>
      <vt:lpstr>Прокати меня папа на самокате.</vt:lpstr>
      <vt:lpstr>Эх, хорошо идем!</vt:lpstr>
      <vt:lpstr>В наших рядах прибыло.</vt:lpstr>
      <vt:lpstr>Заряд энергии на высоте.</vt:lpstr>
      <vt:lpstr>А вот родители устали!</vt:lpstr>
      <vt:lpstr>Слайд 9</vt:lpstr>
      <vt:lpstr>Слайд 10</vt:lpstr>
      <vt:lpstr>Слайд 11</vt:lpstr>
      <vt:lpstr>Вот кто-то с горочки спустился</vt:lpstr>
      <vt:lpstr>Слайд 13</vt:lpstr>
      <vt:lpstr>Слайд 14</vt:lpstr>
      <vt:lpstr>Слайд 15</vt:lpstr>
      <vt:lpstr>Слайд 16</vt:lpstr>
      <vt:lpstr>Слайд 17</vt:lpstr>
      <vt:lpstr>Как дружно мы идем!</vt:lpstr>
      <vt:lpstr>Мы спортивные ребята!</vt:lpstr>
      <vt:lpstr>Мамочка, не подкачай!</vt:lpstr>
      <vt:lpstr>Мы все победители!</vt:lpstr>
      <vt:lpstr>Слайд 22</vt:lpstr>
      <vt:lpstr>Наша спортивная жизнь на высоте!</vt:lpstr>
    </vt:vector>
  </TitlesOfParts>
  <Company>DreamLair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Наша спортивная жизнь</dc:title>
  <dc:creator>Дмитрий</dc:creator>
  <cp:lastModifiedBy>Пользователь</cp:lastModifiedBy>
  <cp:revision>44</cp:revision>
  <dcterms:created xsi:type="dcterms:W3CDTF">2013-01-30T23:50:55Z</dcterms:created>
  <dcterms:modified xsi:type="dcterms:W3CDTF">2015-02-09T04:02:29Z</dcterms:modified>
</cp:coreProperties>
</file>