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64" r:id="rId3"/>
    <p:sldId id="271" r:id="rId4"/>
    <p:sldId id="276" r:id="rId5"/>
    <p:sldId id="281" r:id="rId6"/>
    <p:sldId id="282" r:id="rId7"/>
    <p:sldId id="283" r:id="rId8"/>
    <p:sldId id="273" r:id="rId9"/>
    <p:sldId id="274" r:id="rId10"/>
    <p:sldId id="278" r:id="rId11"/>
    <p:sldId id="280" r:id="rId12"/>
    <p:sldId id="269" r:id="rId13"/>
    <p:sldId id="266" r:id="rId14"/>
    <p:sldId id="268" r:id="rId15"/>
    <p:sldId id="267" r:id="rId16"/>
    <p:sldId id="28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5140" autoAdjust="0"/>
  </p:normalViewPr>
  <p:slideViewPr>
    <p:cSldViewPr>
      <p:cViewPr>
        <p:scale>
          <a:sx n="50" d="100"/>
          <a:sy n="50" d="100"/>
        </p:scale>
        <p:origin x="-1956" y="-4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494">
              <a:srgbClr val="92D050"/>
            </a:gs>
            <a:gs pos="57919">
              <a:srgbClr val="B7E132"/>
            </a:gs>
            <a:gs pos="53325">
              <a:srgbClr val="DDF313"/>
            </a:gs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908720"/>
            <a:ext cx="2278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solidFill>
                  <a:srgbClr val="00B050"/>
                </a:solidFill>
              </a:rPr>
              <a:t>П</a:t>
            </a:r>
            <a:r>
              <a:rPr lang="ru-RU" sz="5400" dirty="0" smtClean="0">
                <a:solidFill>
                  <a:srgbClr val="00B050"/>
                </a:solidFill>
              </a:rPr>
              <a:t>роект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916832"/>
            <a:ext cx="7632848" cy="193899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ru-RU" sz="6000" b="1" dirty="0" smtClean="0">
                <a:solidFill>
                  <a:srgbClr val="00B050"/>
                </a:solidFill>
              </a:rPr>
              <a:t>«Здоровое питание – основа процветания»  </a:t>
            </a:r>
            <a:endParaRPr lang="ru-RU" sz="60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3" y="4581128"/>
            <a:ext cx="3672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Автор:</a:t>
            </a:r>
            <a:r>
              <a:rPr lang="ru-RU" dirty="0" smtClean="0"/>
              <a:t> </a:t>
            </a:r>
            <a:r>
              <a:rPr lang="ru-RU" sz="2400" b="1" dirty="0"/>
              <a:t>Ермолаева Настя </a:t>
            </a:r>
            <a:r>
              <a:rPr lang="ru-RU" dirty="0"/>
              <a:t>воспитанница </a:t>
            </a:r>
            <a:r>
              <a:rPr lang="ru-RU" dirty="0" smtClean="0"/>
              <a:t>подготовительной группы «Солнышко»</a:t>
            </a:r>
          </a:p>
          <a:p>
            <a:r>
              <a:rPr lang="ru-RU" b="1" dirty="0" smtClean="0"/>
              <a:t>Руководитель: </a:t>
            </a:r>
            <a:r>
              <a:rPr lang="ru-RU" dirty="0" smtClean="0"/>
              <a:t>воспитатель – Насникова Ирина Николаевна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16632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</a:rPr>
              <a:t>МАУ ДО «Сорокинский центр развития ребенка – детский сад №1»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08_1235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44008" y="2564904"/>
            <a:ext cx="3816424" cy="1296144"/>
          </a:xfrm>
          <a:prstGeom prst="rect">
            <a:avLst/>
          </a:prstGeom>
          <a:noFill/>
        </p:spPr>
        <p:txBody>
          <a:bodyPr wrap="none" rtlCol="0">
            <a:prstTxWarp prst="textDeflateTop">
              <a:avLst>
                <a:gd name="adj" fmla="val 41158"/>
              </a:avLst>
            </a:prstTxWarp>
            <a:spAutoFit/>
          </a:bodyPr>
          <a:lstStyle/>
          <a:p>
            <a:r>
              <a:rPr lang="ru-RU" sz="3600" b="1" i="1" dirty="0" smtClean="0">
                <a:solidFill>
                  <a:srgbClr val="FFC000"/>
                </a:solidFill>
              </a:rPr>
              <a:t>Добываем сок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rmAutofit/>
          </a:bodyPr>
          <a:lstStyle/>
          <a:p>
            <a:r>
              <a:rPr lang="ru-RU" sz="4800" b="1" i="1" dirty="0" smtClean="0">
                <a:solidFill>
                  <a:srgbClr val="00B050"/>
                </a:solidFill>
              </a:rPr>
              <a:t>Делаем фруктовый салат.</a:t>
            </a:r>
            <a:endParaRPr lang="ru-RU" sz="4800" b="1" i="1" dirty="0">
              <a:solidFill>
                <a:srgbClr val="00B050"/>
              </a:solidFill>
            </a:endParaRPr>
          </a:p>
        </p:txBody>
      </p:sp>
      <p:pic>
        <p:nvPicPr>
          <p:cNvPr id="5" name="Содержимое 4" descr="20150208_1255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84784"/>
            <a:ext cx="4244280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Содержимое 5" descr="20150208_1300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556792"/>
            <a:ext cx="424428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ture_17_15_05_02_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uk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1043" y="5949280"/>
            <a:ext cx="456086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Интеллектуальная карта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mota_ru_0082313-cr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457500"/>
              </p:ext>
            </p:extLst>
          </p:nvPr>
        </p:nvGraphicFramePr>
        <p:xfrm>
          <a:off x="971600" y="253890"/>
          <a:ext cx="7488832" cy="634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3744416"/>
              </a:tblGrid>
              <a:tr h="1061171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Загадки о фруктах.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solidFill>
                            <a:srgbClr val="FFFF00"/>
                          </a:solidFill>
                        </a:rPr>
                        <a:t>Игры</a:t>
                      </a:r>
                      <a:endParaRPr lang="ru-RU" sz="3200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Круглое, румяное, оно растет на ветке.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Что лишнее.»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39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Она все лето зеленого цвета, а ранней осенью – красная с просинью.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Корзина с фруктами»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1182447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Близнецы на тонкой ветке,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 лоза родные детки. Гостю каждый в доме рад. Это сладкий…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Полезное не полезное»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36702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Маленькая печка с красными угольками.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Составь меню»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39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Этот фрукт на вкус хорош и на лампочку похож….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 Вкусно и полезно»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39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Знают этот фрукт детишки,</a:t>
                      </a:r>
                      <a:r>
                        <a:rPr lang="ru-RU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любят есть его мартышки…</a:t>
                      </a:r>
                      <a:endParaRPr lang="ru-RU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«Угадай на</a:t>
                      </a:r>
                      <a:r>
                        <a:rPr lang="ru-RU" sz="2800" baseline="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FF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ощупь»</a:t>
                      </a:r>
                      <a:endParaRPr lang="ru-RU" sz="2800" dirty="0">
                        <a:solidFill>
                          <a:srgbClr val="FFFF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5752235" cy="70788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Настина Сказка  про </a:t>
            </a:r>
            <a:r>
              <a:rPr lang="ru-RU" sz="4000" b="1" dirty="0" smtClean="0">
                <a:solidFill>
                  <a:srgbClr val="FFFF00"/>
                </a:solidFill>
              </a:rPr>
              <a:t>фрукты</a:t>
            </a:r>
            <a:r>
              <a:rPr lang="ru-RU" sz="3600" dirty="0" smtClean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714" y="1232444"/>
            <a:ext cx="8352928" cy="504927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Жило-было на свете красивое, яркое Яблоко. Так получилось, что оно осталось одно на блюде. Стало ему скучно, и прикатилось оно к Насти. Прикатилось и говорит: „Привет, Настя, давай поиграем!" Настя ответила:</a:t>
            </a:r>
            <a:br>
              <a:rPr lang="ru-RU" sz="2800" b="1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</a:rPr>
              <a:t>«Давай! Только позовем еще и другие фрукты». Яблоко обрадовалось: «Позови, Настя, к нам в гости Апельсин!» Настя </a:t>
            </a:r>
            <a:r>
              <a:rPr lang="ru-RU" sz="2800" b="1" dirty="0" smtClean="0">
                <a:solidFill>
                  <a:srgbClr val="002060"/>
                </a:solidFill>
              </a:rPr>
              <a:t>позвонила </a:t>
            </a:r>
            <a:r>
              <a:rPr lang="ru-RU" sz="2800" b="1" dirty="0">
                <a:solidFill>
                  <a:srgbClr val="002060"/>
                </a:solidFill>
              </a:rPr>
              <a:t>по телефону и </a:t>
            </a:r>
            <a:r>
              <a:rPr lang="ru-RU" sz="2800" b="1" dirty="0" smtClean="0">
                <a:solidFill>
                  <a:srgbClr val="002060"/>
                </a:solidFill>
              </a:rPr>
              <a:t>сказала: </a:t>
            </a:r>
            <a:r>
              <a:rPr lang="ru-RU" sz="2800" b="1" dirty="0">
                <a:solidFill>
                  <a:srgbClr val="002060"/>
                </a:solidFill>
              </a:rPr>
              <a:t>«Привет, Апельсин! Приходи к нам в гости!» Апельсин пришел, и стали они все вместе играть. Было им весело-весело!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melo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844824"/>
            <a:ext cx="4752528" cy="4824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332656"/>
            <a:ext cx="8424937" cy="1200329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</a:rPr>
              <a:t>Родители как можно чаще и больше давайте детям фрукты!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B-Sila-Gerakl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848872" cy="1800200"/>
          </a:xfrm>
          <a:prstGeom prst="rect">
            <a:avLst/>
          </a:prstGeom>
        </p:spPr>
        <p:txBody>
          <a:bodyPr wrap="square">
            <a:prstTxWarp prst="textCanUp">
              <a:avLst/>
            </a:prstTxWarp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«Здоровое питание – основа процветания»  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131_1706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449999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9992" y="332656"/>
            <a:ext cx="439248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Анастасия</a:t>
            </a:r>
            <a:r>
              <a:rPr lang="ru-RU" sz="3600" dirty="0" smtClean="0">
                <a:solidFill>
                  <a:srgbClr val="FF0000"/>
                </a:solidFill>
              </a:rPr>
              <a:t> (6 лет)-  веселая, добрая, подвижная, общительная девочка. Игры и занятия ее глубоко захватывают. Очень старательная и исполнительная девочка. Имеет много увлечений. 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0"/>
            <a:ext cx="19227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Введение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48680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любим разные фрукты. Но иногда мы не задумываемся, какие из них самые полезные, какие витаминами они богаты, так как нас привлекает в них только внешний вид, запах и вкус. Многие привезены к нам из других стран. А не содержится ли в них вредные для человека вещества, такие как пестициды и нитраты</a:t>
            </a:r>
            <a:r>
              <a:rPr lang="en-US" sz="2000" dirty="0" smtClean="0"/>
              <a:t>?</a:t>
            </a:r>
            <a:r>
              <a:rPr lang="ru-RU" sz="2000" dirty="0" smtClean="0"/>
              <a:t> 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2204864"/>
            <a:ext cx="792088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заключается в том , чтобы как можно больше узнать о фруктах. Найти самые полезные свойства витамин которые содержат фрукты.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233822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Задачи:</a:t>
            </a:r>
            <a:r>
              <a:rPr lang="ru-RU" sz="2800" dirty="0" smtClean="0"/>
              <a:t>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455553" y="3717032"/>
            <a:ext cx="56707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Выяснить, что такое фрукты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4221088"/>
            <a:ext cx="3558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Откуда они появились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4653136"/>
            <a:ext cx="2340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Чем полезны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5157192"/>
            <a:ext cx="4983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4.Полезны ли экзотические фрукты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4"/>
            <a:ext cx="7344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Тот факт, что фрукты это сплошная польза, не требует доказательств. Фрукты – это сила, здоровье, красота, а также укрепление иммунной системы и преграда для множества заболеваний. Фрукты это не только вкусно, но и  очень полезно. Фрукты должны постоянно появляться на вашем столе</a:t>
            </a:r>
            <a:r>
              <a:rPr lang="ru-RU" dirty="0" smtClean="0">
                <a:solidFill>
                  <a:srgbClr val="00B050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03848" y="0"/>
            <a:ext cx="18838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</a:rPr>
              <a:t>Аннотация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6486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Проблема: </a:t>
            </a:r>
            <a:r>
              <a:rPr lang="ru-RU" dirty="0" smtClean="0"/>
              <a:t> Как выбрать фрукты, в которых больше витаминов</a:t>
            </a:r>
            <a:r>
              <a:rPr lang="en-US" dirty="0" smtClean="0"/>
              <a:t>?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3488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Наши открытия:  </a:t>
            </a:r>
            <a:r>
              <a:rPr lang="ru-RU" dirty="0" smtClean="0"/>
              <a:t>Самые полезные фрукты – это те которые только что собрали в сезоне. Самые полезные фрукты – это те, которые растут в твоем огороде, республике. Кушать как можно больше фруктов, особенно в зимний период. А если купили фрукты, привезенные из-за границы, мыть перед едой под струей проточной воды. </a:t>
            </a:r>
            <a:endParaRPr lang="ru-RU" dirty="0" smtClean="0">
              <a:solidFill>
                <a:srgbClr val="00B050"/>
              </a:solidFill>
            </a:endParaRPr>
          </a:p>
          <a:p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149080"/>
            <a:ext cx="820891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B050"/>
                </a:solidFill>
              </a:rPr>
              <a:t>К каким мы выводам пришли: </a:t>
            </a:r>
            <a:r>
              <a:rPr lang="ru-RU" dirty="0" smtClean="0"/>
              <a:t>Даже приобретя "правильные"  фрукты, можно потерять витамины во время приготовления пищи. Чтобы этого не произошло, соблюдайте несколько несложных правил.</a:t>
            </a:r>
          </a:p>
          <a:p>
            <a:pPr algn="just"/>
            <a:r>
              <a:rPr lang="ru-RU" dirty="0" smtClean="0"/>
              <a:t>·  Фрукты очищайте непосредственно перед едой.</a:t>
            </a:r>
          </a:p>
          <a:p>
            <a:pPr algn="just"/>
            <a:r>
              <a:rPr lang="ru-RU" dirty="0" smtClean="0"/>
              <a:t>·  При варке кладите плоды в уже кипящую воду (а не начинайте с холодной).</a:t>
            </a:r>
          </a:p>
          <a:p>
            <a:pPr algn="just"/>
            <a:r>
              <a:rPr lang="ru-RU" dirty="0" smtClean="0"/>
              <a:t>·  Готовые плоды не оставляйте в отваре: витамины переходят в бульон, а мякоть становится безвкусной и водянистой</a:t>
            </a:r>
            <a:r>
              <a:rPr lang="ru-RU" sz="1400" dirty="0" smtClean="0"/>
              <a:t>.</a:t>
            </a:r>
          </a:p>
          <a:p>
            <a:pPr algn="just"/>
            <a:endParaRPr lang="ru-RU" sz="1400" dirty="0" smtClean="0"/>
          </a:p>
          <a:p>
            <a:pPr algn="just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47864" y="188640"/>
            <a:ext cx="1919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Заключение: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692696"/>
            <a:ext cx="784887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Много нового я узнала о фруктах! Итак, вот он, рейтинг самых полезных фруктов: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Авокадо - содержит жиры, белки, витамины A, B, B2, С, РР, К, Н, фосфор, пантотеновую кислоту.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Бананы - богаты сахарами, крахмалом, белком, эфирными маслами, яблочной кислотой, соединениями калия, витаминами С, В2, РР, Е, провитамином D.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Персики - содержат гликозиды, минеральные соли, витамины А, группы В, С, сахара и пектины.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Лимоны - содержат витамины С, группы В, Р, эфирные масла, сахара, кальций, фосфор и железо.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Яблоки - содержат сахара, органические кислоты, дубильные вещества, пектины, витамины С,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B2, Вб, Е, К, РР, провитамин А, кальций, железо, фосфор.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Ежевика - богата витаминами А, группы В, минеральными солями, калием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кальцием,магнием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Виноград - содержит сахара, глюкозу, витамины А, С, РР, Н, кальций, фосфор, железо, калий, марганец.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60648"/>
            <a:ext cx="27386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Мои исследования</a:t>
            </a:r>
            <a:endParaRPr lang="ru-RU" sz="2400" b="1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692696"/>
            <a:ext cx="777686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dirty="0" smtClean="0"/>
              <a:t> Сок из апельсинов очень вкусный и питательный напиток. Его используют для приготовления различных коктейлей, блюд, а так же употребляют в чистом виде. Многие заблуждаются, что получить качественный сок можно только при помощи соковыжималки, но это не так. Сок можно выжать как при помощи различных приспособлений, так и без них. Так </a:t>
            </a:r>
            <a:r>
              <a:rPr lang="ru-RU" dirty="0" err="1" smtClean="0"/>
              <a:t>все-же</a:t>
            </a:r>
            <a:r>
              <a:rPr lang="ru-RU" dirty="0" smtClean="0"/>
              <a:t>, как выжать сок из апельсина?</a:t>
            </a:r>
          </a:p>
          <a:p>
            <a:pPr fontAlgn="base"/>
            <a:r>
              <a:rPr lang="ru-RU" dirty="0" smtClean="0"/>
              <a:t>Самым простым и не требующим приспособлений способом извлечения сока из апельсина или любого цитрусового, является метод путем разминания. Спелый апельсин, хорошо моется в чистой воде, сушится и обминается при помощи рук до состояния мягкости. В мягком апельсине делается надрез ножом и сок свободно извлекается из промятого плода.</a:t>
            </a:r>
          </a:p>
          <a:p>
            <a:pPr fontAlgn="base"/>
            <a:r>
              <a:rPr lang="ru-RU" dirty="0" smtClean="0"/>
              <a:t>Извлечь сок из апельсина можно </a:t>
            </a:r>
            <a:r>
              <a:rPr lang="ru-RU" dirty="0" err="1" smtClean="0"/>
              <a:t>так-же</a:t>
            </a:r>
            <a:r>
              <a:rPr lang="ru-RU" dirty="0" smtClean="0"/>
              <a:t> при помощи вилки. Для этого апельсин хорошо моется, режется на две равные части. В половинку апельсина вставляется вилка и вращается по часовой стрелке, каждый раз глубже прижимаясь к корке плода. При таком способе сок сам вытекает из промятого апельсина.</a:t>
            </a:r>
          </a:p>
          <a:p>
            <a:pPr fontAlgn="base"/>
            <a:r>
              <a:rPr lang="ru-RU" dirty="0" smtClean="0"/>
              <a:t>Сок </a:t>
            </a:r>
            <a:r>
              <a:rPr lang="ru-RU" dirty="0" err="1" smtClean="0"/>
              <a:t>так-же</a:t>
            </a:r>
            <a:r>
              <a:rPr lang="ru-RU" dirty="0" smtClean="0"/>
              <a:t> легко выжмется руками из апельсина любой зрелости, если апельсин поместить на 5 минут до приготовления сока в кипяток или на 1 минуту в микроволновую печь. После тепловой обработки в апельсине делается надрез и сок легко отжимается из прогретого плода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3050"/>
            <a:ext cx="3240360" cy="1162050"/>
          </a:xfrm>
        </p:spPr>
        <p:txBody>
          <a:bodyPr>
            <a:prstTxWarp prst="textChevron">
              <a:avLst/>
            </a:prstTxWarp>
            <a:normAutofit fontScale="90000"/>
          </a:bodyPr>
          <a:lstStyle/>
          <a:p>
            <a:r>
              <a:rPr lang="ru-RU" sz="5300" dirty="0" smtClean="0">
                <a:solidFill>
                  <a:srgbClr val="C00000"/>
                </a:solidFill>
              </a:rPr>
              <a:t>Польза фруктов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Содержимое 4" descr="kansere_karsi_korumada_mucize_besin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332656"/>
            <a:ext cx="5724128" cy="61206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50405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Тот факт, что фрукты это сплошная польза, не требует доказательств. Фрукты – это сила, здоровье, красота, а также укрепление иммунной системы и преграда для множества заболеваний. Фрукты это не только вкусно, но и 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очень полезно. Фрукты должны постоянно появляться на вашем столе</a:t>
            </a:r>
            <a:r>
              <a:rPr lang="ru-RU" sz="51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50205_204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9592" y="2420888"/>
            <a:ext cx="7650828" cy="1224136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Рассматриваем картинки с фруктами 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1462</TotalTime>
  <Words>628</Words>
  <Application>Microsoft Office PowerPoint</Application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Польза фруктов.</vt:lpstr>
      <vt:lpstr>Презентация PowerPoint</vt:lpstr>
      <vt:lpstr>Презентация PowerPoint</vt:lpstr>
      <vt:lpstr>Делаем фруктовый салат.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acer</dc:creator>
  <cp:lastModifiedBy>Sunrise</cp:lastModifiedBy>
  <cp:revision>75</cp:revision>
  <dcterms:created xsi:type="dcterms:W3CDTF">2015-02-04T17:24:29Z</dcterms:created>
  <dcterms:modified xsi:type="dcterms:W3CDTF">2015-02-11T06:21:01Z</dcterms:modified>
</cp:coreProperties>
</file>