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zoom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Руководитель кружка</a:t>
            </a:r>
            <a:r>
              <a:rPr lang="ru-RU" dirty="0" smtClean="0"/>
              <a:t>:</a:t>
            </a:r>
          </a:p>
          <a:p>
            <a:r>
              <a:rPr lang="ru-RU" dirty="0" smtClean="0"/>
              <a:t>Реутова Елена Владиславовна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1447800"/>
            <a:ext cx="8229600" cy="1470025"/>
          </a:xfrm>
        </p:spPr>
        <p:txBody>
          <a:bodyPr>
            <a:noAutofit/>
          </a:bodyPr>
          <a:lstStyle/>
          <a:p>
            <a:r>
              <a:rPr lang="ru-RU" dirty="0" smtClean="0"/>
              <a:t>Кружок «</a:t>
            </a:r>
            <a:r>
              <a:rPr lang="ru-RU" dirty="0" err="1" smtClean="0"/>
              <a:t>Тестопластика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 smtClean="0"/>
              <a:t>2мл.гр. «Гномики»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Lena\Desktop\фото РАБОТА\фото ТЕСТОПЛАСТИКА\SAM_184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Lena\Desktop\фото РАБОТА\фото ТЕСТОПЛАСТИКА\SAM_184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Lena\Desktop\фото РАБОТА\фото ТЕСТОПЛАСТИКА\SAM_184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Lena\Desktop\фото РАБОТА\фото ТЕСТОПЛАСТИКА\SAM_185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Lena\Desktop\фото РАБОТА\фото ТЕСТОПЛАСТИКА\SAM_185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Lena\Desktop\фото РАБОТА\фото ТЕСТОПЛАСТИКА\SAM_185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Lena\Desktop\фото РАБОТА\фото ТЕСТОПЛАСТИКА\SAM_185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Lena\Desktop\фото РАБОТА\фото ТЕСТОПЛАСТИКА\SAM_186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Lena\Desktop\фото РАБОТА\фото ТЕСТОПЛАСТИКА\SAM_186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Lena\Desktop\фото РАБОТА\фото ТЕСТОПЛАСТИКА\SAM_186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Знакомство с тестом</a:t>
            </a:r>
            <a:endParaRPr lang="ru-RU" dirty="0"/>
          </a:p>
        </p:txBody>
      </p:sp>
      <p:pic>
        <p:nvPicPr>
          <p:cNvPr id="2050" name="Picture 2" descr="C:\Users\Lena\Desktop\фото РАБОТА\фото ТЕСТОПЛАСТИКА\SAM_133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8288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Lena\Desktop\фото РАБОТА\фото ТЕСТОПЛАСТИКА\SAM_186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Lena\Desktop\фото РАБОТА\фото ТЕСТОПЛАСТИКА\SAM_198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Lena\Desktop\фото РАБОТА\фото ТЕСТОПЛАСТИКА\SAM_198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Lena\Desktop\фото РАБОТА\фото ТЕСТОПЛАСТИКА\SAM_199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Lena\Desktop\фото РАБОТА\фото ТЕСТОПЛАСТИКА\SAM_201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Lena\Desktop\фото РАБОТА\фото ТЕСТОПЛАСТИКА\SAM_202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Lena\Desktop\фото РАБОТА\фото ТЕСТОПЛАСТИКА\SAM_213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Lena\Desktop\фото РАБОТА\фото ТЕСТОПЛАСТИКА\SAM_213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Lena\Desktop\фото РАБОТА\фото ТЕСТОПЛАСТИКА\SAM_213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Lena\Desktop\фото РАБОТА\фото ТЕСТОПЛАСТИКА\SAM_214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Lena\Desktop\фото РАБОТА\фото ТЕСТОПЛАСТИКА\SAM_134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53340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Lena\Desktop\фото РАБОТА\фото ТЕСТОПЛАСТИКА\SAM_219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Lena\Desktop\фото РАБОТА\фото ТЕСТОПЛАСТИКА\SAM_219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Lena\Desktop\фото РАБОТА\фото ТЕСТОПЛАСТИКА\SAM_134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553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Lena\Desktop\фото РАБОТА\фото ТЕСТОПЛАСТИКА\SAM_139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" y="228600"/>
            <a:ext cx="8839200" cy="6629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Lena\Desktop\фото РАБОТА\фото ТЕСТОПЛАСТИКА\SAM_146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381000"/>
            <a:ext cx="9804400" cy="73533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Lena\Desktop\фото РАБОТА\фото ТЕСТОПЛАСТИКА\SAM_146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8915400" cy="6477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Lena\Desktop\фото РАБОТА\фото ТЕСТОПЛАСТИКА\SAM_173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Lena\Desktop\фото РАБОТА\фото ТЕСТОПЛАСТИКА\SAM_184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488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119</TotalTime>
  <Words>13</Words>
  <PresentationFormat>Экран (4:3)</PresentationFormat>
  <Paragraphs>4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Справедливость</vt:lpstr>
      <vt:lpstr>Кружок «Тестопластика» 2мл.гр. «Гномики» </vt:lpstr>
      <vt:lpstr>Знакомство с тестом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Кружок «Тестопластика» 2мл.гр. «Гномики» </dc:title>
  <dc:creator>Lena</dc:creator>
  <cp:lastModifiedBy>Lena</cp:lastModifiedBy>
  <cp:revision>11</cp:revision>
  <dcterms:created xsi:type="dcterms:W3CDTF">2014-04-16T09:22:13Z</dcterms:created>
  <dcterms:modified xsi:type="dcterms:W3CDTF">2014-05-22T05:13:08Z</dcterms:modified>
</cp:coreProperties>
</file>