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fo.spr.ru/img_raion/11279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248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Моё село. Мой родной край. Моя страна.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743200" y="144780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Буква «П», звук </a:t>
            </a:r>
            <a:r>
              <a:rPr lang="en-US" dirty="0" smtClean="0">
                <a:solidFill>
                  <a:srgbClr val="C00000"/>
                </a:solidFill>
              </a:rPr>
              <a:t>[</a:t>
            </a:r>
            <a:r>
              <a:rPr lang="ru-RU" dirty="0" err="1" smtClean="0">
                <a:solidFill>
                  <a:srgbClr val="C00000"/>
                </a:solidFill>
              </a:rPr>
              <a:t>п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inwallpaper.com/tmp/S/2360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Пословицы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Родной край – сердцу рай.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Нет в мире краше Родины нашей.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За морем теплее, а у нас веселее.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На чужой стороне и весна не красна.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inwallpaper.com/tmp/S/2360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«В гостях у гномов»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Улица – улочка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Магазин – магазинчик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Мост – мосток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Сквер – скверик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Двор - дворик 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Фонарь – фонарик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krasnoznamenskdou4.edumsko.ru/uploads/3000/2395/section/141733/den__Rossii/2016/12_gr/74224-chto-my-rodinoy-zovet-dom-gde-my-s-toboy-rastem-pesnya.jpg?14659908408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inwallpaper.com/tmp/S/2360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Звук </a:t>
            </a:r>
            <a:r>
              <a:rPr lang="en-US" dirty="0" smtClean="0">
                <a:solidFill>
                  <a:schemeClr val="bg1"/>
                </a:solidFill>
              </a:rPr>
              <a:t>[</a:t>
            </a:r>
            <a:r>
              <a:rPr lang="ru-RU" dirty="0" err="1" smtClean="0">
                <a:solidFill>
                  <a:schemeClr val="bg1"/>
                </a:solidFill>
              </a:rPr>
              <a:t>п</a:t>
            </a:r>
            <a:r>
              <a:rPr lang="en-US" dirty="0" smtClean="0">
                <a:solidFill>
                  <a:schemeClr val="bg1"/>
                </a:solidFill>
              </a:rPr>
              <a:t>]</a:t>
            </a:r>
            <a:r>
              <a:rPr lang="ru-RU" dirty="0" smtClean="0">
                <a:solidFill>
                  <a:schemeClr val="bg1"/>
                </a:solidFill>
              </a:rPr>
              <a:t> согласный, твёрдый, глухой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8" name="Picture 4" descr="http://pictures.ucoz.ru/_ph/3/2/942106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0020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1.liveinternet.ru/images/attach/c/0/118/139/118139513_bukv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k-t.ru/studopedia/baza16/1361319964718.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7620000" cy="66294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7162800" y="0"/>
            <a:ext cx="1981200" cy="3600450"/>
          </a:xfrm>
        </p:spPr>
        <p:txBody>
          <a:bodyPr/>
          <a:lstStyle/>
          <a:p>
            <a:r>
              <a:rPr lang="ru-RU" dirty="0" smtClean="0"/>
              <a:t>Где звук?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inwallpaper.com/tmp/S/2360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Чистоговорки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Пау-пау-па</a:t>
            </a:r>
            <a:r>
              <a:rPr lang="ru-RU" dirty="0" smtClean="0"/>
              <a:t> – длинная </a:t>
            </a:r>
            <a:r>
              <a:rPr lang="ru-RU" dirty="0" err="1" smtClean="0"/>
              <a:t>тро</a:t>
            </a:r>
            <a:r>
              <a:rPr lang="ru-RU" dirty="0" smtClean="0"/>
              <a:t>….па</a:t>
            </a:r>
          </a:p>
          <a:p>
            <a:r>
              <a:rPr lang="ru-RU" dirty="0" err="1" smtClean="0"/>
              <a:t>Пау-пау-пы</a:t>
            </a:r>
            <a:r>
              <a:rPr lang="ru-RU" dirty="0" smtClean="0"/>
              <a:t> – вкусные су…</a:t>
            </a:r>
            <a:r>
              <a:rPr lang="ru-RU" dirty="0" err="1" smtClean="0"/>
              <a:t>пы</a:t>
            </a:r>
            <a:endParaRPr lang="ru-RU" dirty="0" smtClean="0"/>
          </a:p>
          <a:p>
            <a:r>
              <a:rPr lang="ru-RU" dirty="0" err="1" smtClean="0"/>
              <a:t>Пау-пау-ап</a:t>
            </a:r>
            <a:r>
              <a:rPr lang="ru-RU" dirty="0" smtClean="0"/>
              <a:t> – самолётный тр….</a:t>
            </a:r>
            <a:r>
              <a:rPr lang="ru-RU" dirty="0" err="1" smtClean="0"/>
              <a:t>ап</a:t>
            </a:r>
            <a:endParaRPr lang="ru-RU" dirty="0" smtClean="0"/>
          </a:p>
          <a:p>
            <a:r>
              <a:rPr lang="ru-RU" dirty="0" err="1" smtClean="0"/>
              <a:t>Пау-пау-оп</a:t>
            </a:r>
            <a:r>
              <a:rPr lang="ru-RU" dirty="0" smtClean="0"/>
              <a:t> – сладенький сир…оп</a:t>
            </a:r>
          </a:p>
          <a:p>
            <a:r>
              <a:rPr lang="ru-RU" dirty="0" err="1" smtClean="0"/>
              <a:t>Пау-пау-уп</a:t>
            </a:r>
            <a:r>
              <a:rPr lang="ru-RU" dirty="0" smtClean="0"/>
              <a:t> – тёпленький </a:t>
            </a:r>
            <a:r>
              <a:rPr lang="ru-RU" dirty="0" err="1" smtClean="0"/>
              <a:t>тул</a:t>
            </a:r>
            <a:r>
              <a:rPr lang="ru-RU" dirty="0" smtClean="0"/>
              <a:t>…</a:t>
            </a:r>
            <a:r>
              <a:rPr lang="ru-RU" dirty="0" err="1" smtClean="0"/>
              <a:t>уп</a:t>
            </a:r>
            <a:r>
              <a:rPr lang="ru-RU" smtClean="0"/>
              <a:t>. 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manual-opisanie.ru/upload/blogs/e0cb403f89848663d403acc864199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s111.ru/images/stories/logoped/02_15_rech/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m-s-foto.ru/wp-content/uploads/2016/09/palchikovaja-gimnastika-v-stihah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rhivurokov.ru/multiurok/html/2016/12/15/s_585294e4e125c/185497_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921362b9fbca4b2b9eac8eeae29ee974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221286" cy="6858001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791200" cy="7159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Пальчиковая гимнастика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Здравствуй, солнце золотое!</a:t>
            </a:r>
          </a:p>
          <a:p>
            <a:r>
              <a:rPr lang="ru-RU" dirty="0" smtClean="0"/>
              <a:t>Здравствуй, небо </a:t>
            </a:r>
            <a:r>
              <a:rPr lang="ru-RU" dirty="0" err="1" smtClean="0"/>
              <a:t>голубое</a:t>
            </a:r>
            <a:r>
              <a:rPr lang="ru-RU" dirty="0" smtClean="0"/>
              <a:t>!</a:t>
            </a:r>
          </a:p>
          <a:p>
            <a:r>
              <a:rPr lang="ru-RU" dirty="0" smtClean="0"/>
              <a:t>Здравствуй, вольный ветерок!</a:t>
            </a:r>
          </a:p>
          <a:p>
            <a:r>
              <a:rPr lang="ru-RU" dirty="0" smtClean="0"/>
              <a:t>Здравствуй, маленький дубок!</a:t>
            </a:r>
          </a:p>
          <a:p>
            <a:r>
              <a:rPr lang="ru-RU" dirty="0" smtClean="0"/>
              <a:t>Мы  живём в родном краю – </a:t>
            </a:r>
          </a:p>
          <a:p>
            <a:r>
              <a:rPr lang="ru-RU" dirty="0" smtClean="0"/>
              <a:t>Всех я вас приветствую!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inwallpaper.com/tmp/S/2360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«В нашем селе»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составляем распространённые предложения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нашем селе много улиц (каких?)</a:t>
            </a:r>
            <a:r>
              <a:rPr lang="ru-RU" dirty="0" smtClean="0">
                <a:solidFill>
                  <a:schemeClr val="bg1"/>
                </a:solidFill>
              </a:rPr>
              <a:t> красивых, чистых, длинных, тихих, широких</a:t>
            </a:r>
          </a:p>
          <a:p>
            <a:r>
              <a:rPr lang="ru-RU" dirty="0" smtClean="0"/>
              <a:t>В нашем селе много домов (каких?) </a:t>
            </a:r>
            <a:r>
              <a:rPr lang="ru-RU" dirty="0" smtClean="0">
                <a:solidFill>
                  <a:schemeClr val="bg1"/>
                </a:solidFill>
              </a:rPr>
              <a:t>каменных, высоких, больших, красивых</a:t>
            </a:r>
          </a:p>
          <a:p>
            <a:r>
              <a:rPr lang="ru-RU" dirty="0" smtClean="0"/>
              <a:t>В нашем селе много деревьев (каких?) </a:t>
            </a:r>
            <a:r>
              <a:rPr lang="ru-RU" dirty="0" smtClean="0">
                <a:solidFill>
                  <a:schemeClr val="bg1"/>
                </a:solidFill>
              </a:rPr>
              <a:t>зелёных, старых, роскошных</a:t>
            </a:r>
          </a:p>
          <a:p>
            <a:r>
              <a:rPr lang="ru-RU" dirty="0" smtClean="0"/>
              <a:t>В нашем селе много людей (каких?) </a:t>
            </a:r>
            <a:r>
              <a:rPr lang="ru-RU" dirty="0" smtClean="0">
                <a:solidFill>
                  <a:schemeClr val="bg1"/>
                </a:solidFill>
              </a:rPr>
              <a:t>хороших, добрых, смелых, трудолюбивых, весёлых.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inwallpaper.com/tmp/S/2360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«Распутай предложение»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dirty="0" smtClean="0"/>
              <a:t>Находится, дом, перед, площадь.</a:t>
            </a:r>
          </a:p>
          <a:p>
            <a:r>
              <a:rPr lang="ru-RU" dirty="0" smtClean="0"/>
              <a:t>Дом, возле, кинотеатр, есть.</a:t>
            </a:r>
          </a:p>
          <a:p>
            <a:r>
              <a:rPr lang="ru-RU" dirty="0" smtClean="0"/>
              <a:t>Детский сад, угол, стоит, за.</a:t>
            </a:r>
          </a:p>
          <a:p>
            <a:r>
              <a:rPr lang="ru-RU" dirty="0" smtClean="0"/>
              <a:t>Около, </a:t>
            </a:r>
            <a:r>
              <a:rPr lang="ru-RU" dirty="0" err="1" smtClean="0"/>
              <a:t>парикмахерстая</a:t>
            </a:r>
            <a:r>
              <a:rPr lang="ru-RU" dirty="0" smtClean="0"/>
              <a:t>, дом, построили.</a:t>
            </a:r>
          </a:p>
          <a:p>
            <a:r>
              <a:rPr lang="ru-RU" dirty="0" smtClean="0"/>
              <a:t>Рядом, рынок, с, дом.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inwallpaper.com/tmp/S/23609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Загадки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него названий много:</a:t>
            </a:r>
          </a:p>
          <a:p>
            <a:r>
              <a:rPr lang="ru-RU" dirty="0" err="1" smtClean="0"/>
              <a:t>Триколор</a:t>
            </a:r>
            <a:r>
              <a:rPr lang="ru-RU" dirty="0" smtClean="0"/>
              <a:t>, трёхцветный стяг – </a:t>
            </a:r>
          </a:p>
          <a:p>
            <a:r>
              <a:rPr lang="ru-RU" dirty="0" smtClean="0"/>
              <a:t>С ветром гонит прочь тревоги</a:t>
            </a:r>
          </a:p>
          <a:p>
            <a:r>
              <a:rPr lang="ru-RU" dirty="0" smtClean="0"/>
              <a:t>Бело – сине – красный …..</a:t>
            </a:r>
            <a:r>
              <a:rPr lang="ru-RU" dirty="0" smtClean="0">
                <a:solidFill>
                  <a:schemeClr val="bg1"/>
                </a:solidFill>
              </a:rPr>
              <a:t>флаг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По всем странам славится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Русская красавица: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Белые серёжки,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расплетёною</a:t>
            </a:r>
            <a:r>
              <a:rPr lang="ru-RU" dirty="0" smtClean="0">
                <a:solidFill>
                  <a:srgbClr val="0070C0"/>
                </a:solidFill>
              </a:rPr>
              <a:t> косой,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Умывается росой.         </a:t>
            </a:r>
            <a:r>
              <a:rPr lang="ru-RU" dirty="0" smtClean="0">
                <a:solidFill>
                  <a:schemeClr val="bg1"/>
                </a:solidFill>
              </a:rPr>
              <a:t>Берёза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Кукла – символ материнства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семейного единства.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Сарафан её одёжка, вся из дерева … </a:t>
            </a:r>
            <a:r>
              <a:rPr lang="ru-RU" dirty="0" smtClean="0">
                <a:solidFill>
                  <a:schemeClr val="bg1"/>
                </a:solidFill>
              </a:rPr>
              <a:t>матрёшка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316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Моё село. Мой родной край. Моя страна.</vt:lpstr>
      <vt:lpstr>Слайд 2</vt:lpstr>
      <vt:lpstr>Слайд 3</vt:lpstr>
      <vt:lpstr>Слайд 4</vt:lpstr>
      <vt:lpstr>Слайд 5</vt:lpstr>
      <vt:lpstr>Пальчиковая гимнастика</vt:lpstr>
      <vt:lpstr>«В нашем селе» составляем распространённые предложения</vt:lpstr>
      <vt:lpstr>«Распутай предложение»</vt:lpstr>
      <vt:lpstr>Загадки </vt:lpstr>
      <vt:lpstr>Пословицы</vt:lpstr>
      <vt:lpstr>«В гостях у гномов»</vt:lpstr>
      <vt:lpstr>Слайд 12</vt:lpstr>
      <vt:lpstr>Звук [п] согласный, твёрдый, глухой</vt:lpstr>
      <vt:lpstr>Слайд 14</vt:lpstr>
      <vt:lpstr>Где звук?</vt:lpstr>
      <vt:lpstr>Чистоговорки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село. Мой родной край. Моя страна.</dc:title>
  <dc:creator>алекс</dc:creator>
  <cp:lastModifiedBy>алекс</cp:lastModifiedBy>
  <cp:revision>5</cp:revision>
  <dcterms:created xsi:type="dcterms:W3CDTF">2017-10-29T17:29:14Z</dcterms:created>
  <dcterms:modified xsi:type="dcterms:W3CDTF">2017-10-29T18:18:57Z</dcterms:modified>
</cp:coreProperties>
</file>