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10/1/2017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лекс\Desktop\иллюстрации ТЕМЫ НЕДЕЛЬ\cartoon-birds-with-her-two-babies-in-the-nest-stock-vector-image-6524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415"/>
            <a:ext cx="9510167" cy="7202985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 rot="20884635">
            <a:off x="1270556" y="570171"/>
            <a:ext cx="7711648" cy="1974100"/>
          </a:xfrm>
        </p:spPr>
        <p:txBody>
          <a:bodyPr>
            <a:noAutofit/>
          </a:bodyPr>
          <a:lstStyle/>
          <a:p>
            <a:r>
              <a:rPr lang="ru-RU" sz="8800" b="1" dirty="0" smtClean="0">
                <a:solidFill>
                  <a:srgbClr val="FF0000"/>
                </a:solidFill>
              </a:rPr>
              <a:t>Наши друзья пернатые</a:t>
            </a:r>
            <a:endParaRPr lang="ru-RU" sz="8800" b="1" dirty="0">
              <a:solidFill>
                <a:srgbClr val="FF0000"/>
              </a:solidFill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9600" b="1" dirty="0" smtClean="0">
                <a:solidFill>
                  <a:srgbClr val="FF0000"/>
                </a:solidFill>
              </a:rPr>
              <a:t>Звук И</a:t>
            </a:r>
            <a:endParaRPr lang="ru-RU" sz="9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алекс\Desktop\иллюстрации ТЕМЫ НЕДЕЛЬ\img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609600"/>
            <a:ext cx="7213600" cy="541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30362"/>
          </a:xfrm>
        </p:spPr>
        <p:txBody>
          <a:bodyPr>
            <a:normAutofit fontScale="90000"/>
          </a:bodyPr>
          <a:lstStyle/>
          <a:p>
            <a:r>
              <a:rPr lang="ru-RU" sz="6600" b="1" dirty="0" smtClean="0">
                <a:solidFill>
                  <a:srgbClr val="0070C0"/>
                </a:solidFill>
              </a:rPr>
              <a:t>Игра«Угадай слово» 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на слух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916363"/>
          </a:xfrm>
        </p:spPr>
        <p:txBody>
          <a:bodyPr/>
          <a:lstStyle/>
          <a:p>
            <a:r>
              <a:rPr lang="ru-RU" dirty="0" smtClean="0"/>
              <a:t>Птица улетает, а птицы…..</a:t>
            </a:r>
          </a:p>
          <a:p>
            <a:r>
              <a:rPr lang="ru-RU" dirty="0" smtClean="0"/>
              <a:t>Вылетает, залетает, прилетает, летает, клюёт, прыгает, кричит, спит, вьёт гнездо, поёт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«Ласточка и ястреб»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Под крышей было гнездо. Там жила ласточка. У неё были птенцы. Они захотели есть. </a:t>
            </a:r>
            <a:r>
              <a:rPr lang="ru-RU" dirty="0" smtClean="0"/>
              <a:t>Л</a:t>
            </a:r>
            <a:r>
              <a:rPr lang="ru-RU" dirty="0" smtClean="0"/>
              <a:t>асточка полетела за кормом. Вдруг прилетел ястреб. Ласточка спряталась за куст. Ястреб за ней. Ласточка вылетела из-под ветки и спряталась под ёлку. Устал ястреб и улетел. Ласточка вылетела из-под ёлки. Нашла червяка и принесла своим деткам.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алекс\Desktop\иллюстрации ТЕМЫ НЕДЕЛЬ\img11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алекс\Desktop\иллюстрации ТЕМЫ НЕДЕЛЬ\663871_2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2143125"/>
            <a:ext cx="6657975" cy="4714875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ctrTitle" idx="4294967295"/>
          </p:nvPr>
        </p:nvSpPr>
        <p:spPr>
          <a:xfrm>
            <a:off x="0" y="0"/>
            <a:ext cx="7772400" cy="1905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Звук И гласный, поётся, произносится голосом, губы растянуты в улыбке – «заборчик»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алекс\Desktop\иллюстрации ТЕМЫ НЕДЕЛЬ\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676400"/>
            <a:ext cx="7620000" cy="5715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ctrTitle" idx="4294967295"/>
          </p:nvPr>
        </p:nvSpPr>
        <p:spPr>
          <a:xfrm>
            <a:off x="0" y="152400"/>
            <a:ext cx="7772400" cy="1470025"/>
          </a:xfrm>
        </p:spPr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00B050"/>
                </a:solidFill>
              </a:rPr>
              <a:t>ИГРА «Найди слово»</a:t>
            </a:r>
            <a:endParaRPr lang="ru-RU" sz="66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алекс\Desktop\иллюстрации ТЕМЫ НЕДЕЛЬ\f889ef7ea3c42b320f5497d94c973b72-600x6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447800"/>
            <a:ext cx="5715000" cy="5715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ctrTitle" idx="4294967295"/>
          </p:nvPr>
        </p:nvSpPr>
        <p:spPr>
          <a:xfrm>
            <a:off x="1371600" y="304800"/>
            <a:ext cx="7772400" cy="1470025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7030A0"/>
                </a:solidFill>
              </a:rPr>
              <a:t>Игра «Хлопни в ладоши, если услышишь звук И»</a:t>
            </a:r>
            <a:endParaRPr lang="ru-RU" sz="54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алекс\Desktop\иллюстрации ТЕМЫ НЕДЕЛЬ\file0005567418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ru-RU" sz="7200" b="1" dirty="0" smtClean="0"/>
              <a:t>Напиши букву И</a:t>
            </a:r>
            <a:endParaRPr lang="ru-RU" sz="7200" b="1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r>
              <a:rPr lang="ru-RU" sz="6600" b="1" dirty="0" smtClean="0">
                <a:solidFill>
                  <a:schemeClr val="tx1"/>
                </a:solidFill>
              </a:rPr>
              <a:t>«ГДЕ звук И?</a:t>
            </a:r>
            <a:endParaRPr lang="ru-RU" sz="6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1.bp.blogspot.com/-wXmlbfWLGcQ/VEIxsrKQr6I/AAAAAAAAAUY/OCHPqMy9l2U/s1600/i%2B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762000"/>
            <a:ext cx="8610600" cy="5105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лекс\Desktop\иллюстрации ТЕМЫ НЕДЕЛЬ\img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лекс\Desktop\иллюстрации ТЕМЫ НЕДЕЛЬ\4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240" y="0"/>
            <a:ext cx="8969760" cy="6705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лекс\Desktop\иллюстрации ТЕМЫ НЕДЕЛЬ\hello_html_1d7789e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2997" y="152400"/>
            <a:ext cx="9186997" cy="6705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алекс\Desktop\иллюстрации ТЕМЫ НЕДЕЛЬ\1425038547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-41988"/>
            <a:ext cx="6172200" cy="6899987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9600" dirty="0" smtClean="0">
                <a:solidFill>
                  <a:srgbClr val="00B050"/>
                </a:solidFill>
              </a:rPr>
              <a:t>Игра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dirty="0" smtClean="0">
                <a:solidFill>
                  <a:srgbClr val="0070C0"/>
                </a:solidFill>
              </a:rPr>
              <a:t>«Чем питаются птицы»</a:t>
            </a:r>
          </a:p>
          <a:p>
            <a:pPr algn="ctr"/>
            <a:r>
              <a:rPr lang="ru-RU" sz="2400" dirty="0" smtClean="0"/>
              <a:t>Птицы питаются жуками. И т.д.</a:t>
            </a:r>
            <a:endParaRPr lang="ru-RU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9600" b="1" dirty="0" smtClean="0">
                <a:solidFill>
                  <a:srgbClr val="0070C0"/>
                </a:solidFill>
              </a:rPr>
              <a:t>Игра «Четвёртый линий»</a:t>
            </a:r>
            <a:endParaRPr lang="ru-RU" sz="9600" b="1" dirty="0">
              <a:solidFill>
                <a:srgbClr val="0070C0"/>
              </a:solidFill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алекс\Desktop\иллюстрации ТЕМЫ НЕДЕЛЬ\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3963" y="338138"/>
            <a:ext cx="6696075" cy="61817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алекс\Desktop\иллюстрации ТЕМЫ НЕДЕЛЬ\ca62b8ccc356c0c05689b25d6b32d0d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304800"/>
            <a:ext cx="6096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алекс\Desktop\иллюстрации ТЕМЫ НЕДЕЛЬ\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160</Words>
  <Application>Microsoft Office PowerPoint</Application>
  <PresentationFormat>Экран (4:3)</PresentationFormat>
  <Paragraphs>16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Office Theme</vt:lpstr>
      <vt:lpstr>Наши друзья пернатые</vt:lpstr>
      <vt:lpstr>Слайд 2</vt:lpstr>
      <vt:lpstr>Слайд 3</vt:lpstr>
      <vt:lpstr>Слайд 4</vt:lpstr>
      <vt:lpstr>Игра </vt:lpstr>
      <vt:lpstr>Игра «Четвёртый линий»</vt:lpstr>
      <vt:lpstr>Слайд 7</vt:lpstr>
      <vt:lpstr>Слайд 8</vt:lpstr>
      <vt:lpstr>Слайд 9</vt:lpstr>
      <vt:lpstr>Слайд 10</vt:lpstr>
      <vt:lpstr>Игра«Угадай слово»   на слух</vt:lpstr>
      <vt:lpstr>«Ласточка и ястреб»</vt:lpstr>
      <vt:lpstr>Слайд 13</vt:lpstr>
      <vt:lpstr>Звук И гласный, поётся, произносится голосом, губы растянуты в улыбке – «заборчик»</vt:lpstr>
      <vt:lpstr>ИГРА «Найди слово»</vt:lpstr>
      <vt:lpstr>Игра «Хлопни в ладоши, если услышишь звук И»</vt:lpstr>
      <vt:lpstr>Напиши букву И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Наши друзья пернатые</dc:title>
  <dc:creator>алекс</dc:creator>
  <cp:lastModifiedBy>алекс</cp:lastModifiedBy>
  <cp:revision>5</cp:revision>
  <dcterms:created xsi:type="dcterms:W3CDTF">2017-10-01T17:11:53Z</dcterms:created>
  <dcterms:modified xsi:type="dcterms:W3CDTF">2017-10-01T18:03:40Z</dcterms:modified>
</cp:coreProperties>
</file>