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lassnye-chasy.ru/userfiles/image/azbuka-bezopasnosti-konkurs-dlya-uchiteley-uchenik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1600" y="464820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Буква «Т», звук </a:t>
            </a:r>
            <a:r>
              <a:rPr lang="en-US" sz="7200" b="1" dirty="0" smtClean="0">
                <a:solidFill>
                  <a:srgbClr val="FF0000"/>
                </a:solidFill>
              </a:rPr>
              <a:t>[</a:t>
            </a:r>
            <a:r>
              <a:rPr lang="ru-RU" sz="7200" b="1" dirty="0" smtClean="0">
                <a:solidFill>
                  <a:srgbClr val="FF0000"/>
                </a:solidFill>
              </a:rPr>
              <a:t>т</a:t>
            </a:r>
            <a:r>
              <a:rPr lang="en-US" sz="7200" b="1" dirty="0" smtClean="0">
                <a:solidFill>
                  <a:srgbClr val="FF0000"/>
                </a:solidFill>
              </a:rPr>
              <a:t>]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6324600"/>
            <a:ext cx="6400800" cy="53340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ypresentation.ru/documents_2/7935d2297e19922ccd2b6c669a691fcc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Игра «Весёлый счёт» от 1 до 5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Один светофор – два светофора – три светофора – четыре светофора – пять светофоров.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Водитель, пешеход, машина, перекрёсток, дорога, тротуар.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Игра «ЕХАТЬ» </a:t>
            </a:r>
            <a:r>
              <a:rPr lang="ru-RU" sz="53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>изменить слово ехать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Машина из гаража выехала.</a:t>
            </a:r>
          </a:p>
          <a:p>
            <a:r>
              <a:rPr lang="ru-RU" sz="4800" dirty="0" smtClean="0"/>
              <a:t>Машина к дому…</a:t>
            </a:r>
          </a:p>
          <a:p>
            <a:r>
              <a:rPr lang="ru-RU" sz="4800" dirty="0" smtClean="0"/>
              <a:t>Машина от дома …</a:t>
            </a:r>
          </a:p>
          <a:p>
            <a:r>
              <a:rPr lang="ru-RU" sz="4800" dirty="0" smtClean="0"/>
              <a:t>Машина с места…</a:t>
            </a:r>
          </a:p>
          <a:p>
            <a:r>
              <a:rPr lang="ru-RU" sz="4800" dirty="0" smtClean="0"/>
              <a:t>Машина в гараж…</a:t>
            </a:r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поведения на улице!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Люди могут ходить только по тротуарам.</a:t>
            </a:r>
          </a:p>
          <a:p>
            <a:r>
              <a:rPr lang="ru-RU" dirty="0" smtClean="0"/>
              <a:t>Играть и бегать на тротуарах нельзя.</a:t>
            </a:r>
          </a:p>
          <a:p>
            <a:r>
              <a:rPr lang="ru-RU" dirty="0" smtClean="0"/>
              <a:t>Улицу можно переходить только по переходу, на зелёный свет светофора, держа взрослого за руку.</a:t>
            </a:r>
          </a:p>
          <a:p>
            <a:r>
              <a:rPr lang="ru-RU" dirty="0" smtClean="0"/>
              <a:t>В транспорте нельзя шуметь и толкаться, пожилым людям нужно уступать место.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Стих «ШАГАЯ ОСТОРОЖНО»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И.Гурина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505200" y="1600200"/>
            <a:ext cx="56388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Движенья полон город:</a:t>
            </a:r>
          </a:p>
          <a:p>
            <a:r>
              <a:rPr lang="ru-RU" dirty="0" smtClean="0"/>
              <a:t>Бегут машины в ряд, </a:t>
            </a:r>
          </a:p>
          <a:p>
            <a:r>
              <a:rPr lang="ru-RU" dirty="0" smtClean="0"/>
              <a:t>Цветные светофоры</a:t>
            </a:r>
          </a:p>
          <a:p>
            <a:r>
              <a:rPr lang="ru-RU" dirty="0" smtClean="0"/>
              <a:t>И день, и ночь горят.</a:t>
            </a:r>
          </a:p>
          <a:p>
            <a:r>
              <a:rPr lang="ru-RU" dirty="0" smtClean="0"/>
              <a:t>Шагая осторожно, за улицей следи</a:t>
            </a:r>
          </a:p>
          <a:p>
            <a:r>
              <a:rPr lang="ru-RU" dirty="0" smtClean="0"/>
              <a:t>И только там, где можно,</a:t>
            </a:r>
          </a:p>
          <a:p>
            <a:r>
              <a:rPr lang="ru-RU" dirty="0" smtClean="0"/>
              <a:t>Её переходи!</a:t>
            </a:r>
          </a:p>
          <a:p>
            <a:r>
              <a:rPr lang="ru-RU" dirty="0" smtClean="0"/>
              <a:t>И там, где днём трамваи</a:t>
            </a:r>
          </a:p>
          <a:p>
            <a:r>
              <a:rPr lang="ru-RU" dirty="0" smtClean="0"/>
              <a:t>Спешат со всех сторон,</a:t>
            </a:r>
          </a:p>
          <a:p>
            <a:r>
              <a:rPr lang="ru-RU" dirty="0" smtClean="0"/>
              <a:t>Нельзя ходить зевая!</a:t>
            </a:r>
          </a:p>
          <a:p>
            <a:r>
              <a:rPr lang="ru-RU" dirty="0" smtClean="0"/>
              <a:t>Нельзя считать ворон!</a:t>
            </a:r>
          </a:p>
          <a:p>
            <a:r>
              <a:rPr lang="ru-RU" dirty="0" smtClean="0"/>
              <a:t>Шагая осторожно,</a:t>
            </a:r>
          </a:p>
          <a:p>
            <a:r>
              <a:rPr lang="ru-RU" dirty="0" smtClean="0"/>
              <a:t>За улицей следи</a:t>
            </a:r>
          </a:p>
          <a:p>
            <a:r>
              <a:rPr lang="ru-RU" dirty="0" smtClean="0"/>
              <a:t> И</a:t>
            </a:r>
            <a:r>
              <a:rPr lang="ru-RU" dirty="0" smtClean="0"/>
              <a:t> только там, где можно,</a:t>
            </a:r>
          </a:p>
          <a:p>
            <a:r>
              <a:rPr lang="ru-RU" dirty="0" smtClean="0"/>
              <a:t>Её переходи!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Составь предложение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r>
              <a:rPr lang="ru-RU" sz="5400" dirty="0" smtClean="0"/>
              <a:t>Люди, улица, на, переходят, свет, по, красный, светофор</a:t>
            </a:r>
          </a:p>
          <a:p>
            <a:r>
              <a:rPr lang="ru-RU" sz="5400" dirty="0" smtClean="0"/>
              <a:t>Машина, дорога, на, едет, свет, по, красный, светофор</a:t>
            </a:r>
            <a:endParaRPr lang="ru-RU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t4web.ru/images/1469/47129/64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15e066c2cbb2099308c7388f6f602f30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2562225" cy="3048001"/>
          </a:xfrm>
          <a:prstGeom prst="rect">
            <a:avLst/>
          </a:prstGeom>
          <a:noFill/>
        </p:spPr>
      </p:pic>
      <p:pic>
        <p:nvPicPr>
          <p:cNvPr id="3" name="Picture 2" descr="https://im0-tub-ru.yandex.net/i?id=15e066c2cbb2099308c7388f6f602f30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5532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486400" y="1600200"/>
            <a:ext cx="3657600" cy="4525963"/>
          </a:xfrm>
        </p:spPr>
        <p:txBody>
          <a:bodyPr/>
          <a:lstStyle/>
          <a:p>
            <a:r>
              <a:rPr lang="ru-RU" dirty="0" smtClean="0"/>
              <a:t>Согласный – не поётся, глухой – произносится без голоса, твёрдый, зубной.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«Хлопни в ладоши, если услышишь «т»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Дом, том, ком, топ, док, стук, дуб, дым, танк, парк, удочка, уточка</a:t>
            </a:r>
            <a:endParaRPr lang="ru-RU" sz="6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Чистоговорки повтори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Таки- таки- </a:t>
            </a:r>
            <a:r>
              <a:rPr lang="ru-RU" dirty="0" err="1" smtClean="0"/>
              <a:t>тяк</a:t>
            </a:r>
            <a:r>
              <a:rPr lang="ru-RU" dirty="0" smtClean="0"/>
              <a:t> – ах, какой пустяк</a:t>
            </a:r>
          </a:p>
          <a:p>
            <a:r>
              <a:rPr lang="ru-RU" dirty="0" smtClean="0"/>
              <a:t>Токи –</a:t>
            </a:r>
            <a:r>
              <a:rPr lang="ru-RU" dirty="0" err="1" smtClean="0"/>
              <a:t>токи</a:t>
            </a:r>
            <a:r>
              <a:rPr lang="ru-RU" dirty="0" smtClean="0"/>
              <a:t>- тёк – котик наутёк</a:t>
            </a:r>
          </a:p>
          <a:p>
            <a:r>
              <a:rPr lang="ru-RU" dirty="0" smtClean="0"/>
              <a:t>Туки-туки- тюк – тёпленький утюг</a:t>
            </a:r>
          </a:p>
          <a:p>
            <a:r>
              <a:rPr lang="ru-RU" dirty="0" err="1" smtClean="0"/>
              <a:t>Тыки-тыки-тик</a:t>
            </a:r>
            <a:r>
              <a:rPr lang="ru-RU" dirty="0" smtClean="0"/>
              <a:t> – часики тик-тик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fs00.infourok.ru/images/doc/140/162832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prikolnye-kartinki.ru/img/picture/Apr/20/b142d211e2dc5d6e357e3b0c8d47e583/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t="81081"/>
          <a:stretch>
            <a:fillRect/>
          </a:stretch>
        </p:blipFill>
        <p:spPr bwMode="auto">
          <a:xfrm>
            <a:off x="42863" y="4267200"/>
            <a:ext cx="9101137" cy="1219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«Богатые слова» место звука </a:t>
            </a:r>
            <a:r>
              <a:rPr lang="en-US" dirty="0" smtClean="0"/>
              <a:t>[</a:t>
            </a:r>
            <a:r>
              <a:rPr lang="ru-RU" dirty="0" smtClean="0"/>
              <a:t>т</a:t>
            </a:r>
            <a:r>
              <a:rPr lang="en-US" dirty="0" smtClean="0"/>
              <a:t>]</a:t>
            </a:r>
            <a:r>
              <a:rPr lang="ru-RU" dirty="0" smtClean="0"/>
              <a:t> в словах: топот, таблетка, танкетка, танкист, штангист, турист, твист, турникет.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086600" cy="1470025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Работа в тетрадях</a:t>
            </a:r>
            <a:endParaRPr lang="ru-RU" sz="6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1.liveinternet.ru/images/attach/c/8/99/933/99933777_large_0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800600" cy="665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im0-tub-ru.yandex.net/i?id=c40f7238519dfafc8c4aa39f922ece83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ds04.infourok.ru/uploads/ex/04dd/0003d56c-08f4a5c3/img6.jpg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5821363"/>
          </a:xfrm>
        </p:spPr>
        <p:txBody>
          <a:bodyPr>
            <a:noAutofit/>
          </a:bodyPr>
          <a:lstStyle/>
          <a:p>
            <a:r>
              <a:rPr lang="ru-RU" sz="2600" dirty="0" smtClean="0"/>
              <a:t>Мы по улице шагаем,</a:t>
            </a:r>
          </a:p>
          <a:p>
            <a:r>
              <a:rPr lang="ru-RU" sz="2600" dirty="0" smtClean="0"/>
              <a:t>Этажи в домах считаем:</a:t>
            </a:r>
          </a:p>
          <a:p>
            <a:r>
              <a:rPr lang="ru-RU" sz="2600" dirty="0" smtClean="0"/>
              <a:t>Раз этаж, два этаж – </a:t>
            </a:r>
          </a:p>
          <a:p>
            <a:r>
              <a:rPr lang="ru-RU" sz="2600" dirty="0" smtClean="0"/>
              <a:t>Двухэтажный домик наш.</a:t>
            </a:r>
          </a:p>
          <a:p>
            <a:r>
              <a:rPr lang="ru-RU" sz="2600" dirty="0" smtClean="0"/>
              <a:t>По бульвару мы шагаем,</a:t>
            </a:r>
          </a:p>
          <a:p>
            <a:r>
              <a:rPr lang="ru-RU" sz="2600" dirty="0" smtClean="0"/>
              <a:t>Липы с клёнами считаем:</a:t>
            </a:r>
          </a:p>
          <a:p>
            <a:r>
              <a:rPr lang="ru-RU" sz="2600" dirty="0" smtClean="0"/>
              <a:t>Одна, две, три, четыре, пять…</a:t>
            </a:r>
          </a:p>
          <a:p>
            <a:r>
              <a:rPr lang="ru-RU" sz="2600" dirty="0" smtClean="0"/>
              <a:t>Трудно нам их сосчитать.</a:t>
            </a:r>
          </a:p>
          <a:p>
            <a:r>
              <a:rPr lang="ru-RU" sz="2600" dirty="0" smtClean="0"/>
              <a:t>Поспешим, прибавим ходу, подойдём мы к переходу,</a:t>
            </a:r>
          </a:p>
          <a:p>
            <a:r>
              <a:rPr lang="ru-RU" sz="2600" dirty="0" smtClean="0"/>
              <a:t>К светофору подошли,</a:t>
            </a:r>
          </a:p>
          <a:p>
            <a:r>
              <a:rPr lang="ru-RU" sz="2600" dirty="0" smtClean="0"/>
              <a:t>Красный свет мигнул нам: «Жди!»</a:t>
            </a:r>
          </a:p>
          <a:p>
            <a:r>
              <a:rPr lang="ru-RU" sz="2600" dirty="0" smtClean="0"/>
              <a:t>Вот уж жёлтый свет погас,</a:t>
            </a:r>
          </a:p>
          <a:p>
            <a:r>
              <a:rPr lang="ru-RU" sz="2600" dirty="0" smtClean="0"/>
              <a:t>Зелёный пропускает нас. </a:t>
            </a:r>
            <a:endParaRPr lang="ru-RU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Загадки: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/>
              <a:t>Три глазища – три огня,</a:t>
            </a:r>
          </a:p>
          <a:p>
            <a:r>
              <a:rPr lang="ru-RU" sz="5400" dirty="0" smtClean="0"/>
              <a:t>Очень важно для меня,</a:t>
            </a:r>
          </a:p>
          <a:p>
            <a:r>
              <a:rPr lang="ru-RU" sz="5400" dirty="0" smtClean="0"/>
              <a:t>Чтобы глаз горел зелёный,</a:t>
            </a:r>
          </a:p>
          <a:p>
            <a:r>
              <a:rPr lang="ru-RU" sz="5400" dirty="0" smtClean="0"/>
              <a:t> Я</a:t>
            </a:r>
            <a:r>
              <a:rPr lang="ru-RU" sz="5400" dirty="0" smtClean="0"/>
              <a:t> тогда дойду до дома.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rktmn.ru/media/k2/items/cache/73608782f50eb6af17bb69bdcd662692_L.jpg"/>
          <p:cNvPicPr>
            <a:picLocks noChangeAspect="1" noChangeArrowheads="1"/>
          </p:cNvPicPr>
          <p:nvPr/>
        </p:nvPicPr>
        <p:blipFill>
          <a:blip r:embed="rId2"/>
          <a:srcRect t="10023" b="7973"/>
          <a:stretch>
            <a:fillRect/>
          </a:stretch>
        </p:blipFill>
        <p:spPr bwMode="auto">
          <a:xfrm>
            <a:off x="16764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r>
              <a:rPr lang="ru-RU" sz="5400" dirty="0" smtClean="0"/>
              <a:t>Этот знак такого рода:</a:t>
            </a:r>
          </a:p>
          <a:p>
            <a:r>
              <a:rPr lang="ru-RU" sz="5400" dirty="0" smtClean="0"/>
              <a:t>Он на страже пешехода</a:t>
            </a:r>
          </a:p>
          <a:p>
            <a:r>
              <a:rPr lang="ru-RU" sz="5400" dirty="0" smtClean="0"/>
              <a:t>Переходим с мамой вместе</a:t>
            </a:r>
          </a:p>
          <a:p>
            <a:r>
              <a:rPr lang="ru-RU" sz="5400" dirty="0" smtClean="0"/>
              <a:t>Мы дорогу в этом месте.</a:t>
            </a:r>
            <a:endParaRPr lang="ru-RU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myshared.ru/9/880987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r>
              <a:rPr lang="ru-RU" sz="5400" dirty="0" smtClean="0"/>
              <a:t>Я знаток дорожных правил</a:t>
            </a:r>
          </a:p>
          <a:p>
            <a:r>
              <a:rPr lang="ru-RU" sz="5400" dirty="0" smtClean="0"/>
              <a:t> Я</a:t>
            </a:r>
            <a:r>
              <a:rPr lang="ru-RU" sz="5400" dirty="0" smtClean="0"/>
              <a:t> машину здесь поставил</a:t>
            </a:r>
          </a:p>
          <a:p>
            <a:r>
              <a:rPr lang="ru-RU" sz="5400" dirty="0" smtClean="0"/>
              <a:t>На стоянке у детсада</a:t>
            </a:r>
          </a:p>
          <a:p>
            <a:r>
              <a:rPr lang="ru-RU" sz="5400" dirty="0" smtClean="0"/>
              <a:t> Д</a:t>
            </a:r>
            <a:r>
              <a:rPr lang="ru-RU" sz="5400" dirty="0" smtClean="0"/>
              <a:t>о поры стоять ей надо.</a:t>
            </a: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445</Words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Буква «Т», звук [т]</vt:lpstr>
      <vt:lpstr>Слайд 2</vt:lpstr>
      <vt:lpstr>Пальчиковая гимнастика</vt:lpstr>
      <vt:lpstr>Слайд 4</vt:lpstr>
      <vt:lpstr>Загадки:</vt:lpstr>
      <vt:lpstr>Слайд 6</vt:lpstr>
      <vt:lpstr>Слайд 7</vt:lpstr>
      <vt:lpstr>Слайд 8</vt:lpstr>
      <vt:lpstr>Слайд 9</vt:lpstr>
      <vt:lpstr>Слайд 10</vt:lpstr>
      <vt:lpstr>Игра «Весёлый счёт» от 1 до 5</vt:lpstr>
      <vt:lpstr>Игра «ЕХАТЬ»  изменить слово ехать</vt:lpstr>
      <vt:lpstr>Правила поведения на улице!</vt:lpstr>
      <vt:lpstr>Стих «ШАГАЯ ОСТОРОЖНО»  И.Гурина</vt:lpstr>
      <vt:lpstr>Составь предложение</vt:lpstr>
      <vt:lpstr>Слайд 16</vt:lpstr>
      <vt:lpstr>Слайд 17</vt:lpstr>
      <vt:lpstr>«Хлопни в ладоши, если услышишь «т»</vt:lpstr>
      <vt:lpstr>Чистоговорки повтори</vt:lpstr>
      <vt:lpstr> «Богатые слова» место звука [т] в словах: топот, таблетка, танкетка, танкист, штангист, турист, твист, турникет. </vt:lpstr>
      <vt:lpstr>Работа в тетрадях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«Т», звук [т]</dc:title>
  <dc:creator>Elena</dc:creator>
  <cp:lastModifiedBy>Elena</cp:lastModifiedBy>
  <cp:revision>6</cp:revision>
  <dcterms:created xsi:type="dcterms:W3CDTF">2017-11-12T19:03:30Z</dcterms:created>
  <dcterms:modified xsi:type="dcterms:W3CDTF">2017-11-12T19:58:39Z</dcterms:modified>
</cp:coreProperties>
</file>