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картинки\05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71438"/>
            <a:ext cx="9525000" cy="70008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Животные. 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Звук </a:t>
            </a:r>
            <a:r>
              <a:rPr lang="en-US" sz="7200" b="1" dirty="0" smtClean="0">
                <a:solidFill>
                  <a:srgbClr val="FF0000"/>
                </a:solidFill>
              </a:rPr>
              <a:t>I</a:t>
            </a:r>
            <a:r>
              <a:rPr lang="ru-RU" sz="7200" b="1" dirty="0" smtClean="0">
                <a:solidFill>
                  <a:srgbClr val="FF0000"/>
                </a:solidFill>
              </a:rPr>
              <a:t>М</a:t>
            </a:r>
            <a:r>
              <a:rPr lang="en-US" sz="7200" b="1" dirty="0" smtClean="0">
                <a:solidFill>
                  <a:srgbClr val="FF0000"/>
                </a:solidFill>
              </a:rPr>
              <a:t>I</a:t>
            </a:r>
            <a:r>
              <a:rPr lang="ru-RU" sz="7200" b="1" dirty="0" smtClean="0">
                <a:solidFill>
                  <a:srgbClr val="FF0000"/>
                </a:solidFill>
              </a:rPr>
              <a:t> и буква «М»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11/116/325/116325246_R__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503" y="0"/>
            <a:ext cx="93785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02.fotocdn.net/s4/104/public_pin_m/269/2409434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93" y="0"/>
            <a:ext cx="94252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reviews.123rf.com/images/jihane123/jihane1231310/jihane123131000103/23195561-animal-wildlife-cartoon-with-forest-background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032875" cy="841447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-1219199"/>
            <a:ext cx="7772400" cy="327659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Игра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« запомни и расскажи</a:t>
            </a:r>
            <a:r>
              <a:rPr lang="ru-RU" sz="5400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otos.fastimagess.ru/img-q5y5x5n4g40414m5e4q4n4i5l5z3h4g4t4y5u4v2o4o4/uploads/posts/2015-03/1426463752_kartinki_dejstv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5029200" cy="698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c.pptbz.com/201106/2014121166199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Игра « Чей домик»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pinimg.com/originals/ab/3f/da/ab3fdacf03a1db5c894166e724832f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0587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.stranamam.ru/data/cache/2010apr/28/23/275979_39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01065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s7056.userapi.com/c540106/v540106944/23c94/XIM8wb65r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450dd42917478bb8e8403e276f203cd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6868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dn-nus-1.pinme.ru/photo/28/82/2882310f4268efbcf57fdfd26fa78a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897255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иллюстрации ТЕМЫ НЕДЕЛЬ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1/127/874/127874508_lisa__n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sccnn.com/bimg/334/4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"/>
            <a:ext cx="88392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Игра «Предложение договори и его ты повтори»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533400"/>
            <a:ext cx="8229600" cy="5592763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Котёнок лакает, а котята…</a:t>
            </a:r>
          </a:p>
          <a:p>
            <a:r>
              <a:rPr lang="ru-RU" sz="4400" dirty="0" smtClean="0"/>
              <a:t>Телёнок мычит, а телята…</a:t>
            </a:r>
          </a:p>
          <a:p>
            <a:r>
              <a:rPr lang="ru-RU" sz="4400" dirty="0" smtClean="0"/>
              <a:t>Щенок бежит, а щенята…</a:t>
            </a:r>
          </a:p>
          <a:p>
            <a:r>
              <a:rPr lang="ru-RU" sz="4400" dirty="0" smtClean="0"/>
              <a:t>Козлёнок скачет, а козлята…</a:t>
            </a:r>
          </a:p>
          <a:p>
            <a:r>
              <a:rPr lang="ru-RU" sz="4400" dirty="0" smtClean="0"/>
              <a:t>Поросёнок ест, а поросята…</a:t>
            </a:r>
          </a:p>
          <a:p>
            <a:r>
              <a:rPr lang="ru-RU" sz="4400" dirty="0" smtClean="0"/>
              <a:t>Жеребёнок прыгает, а жеребята…</a:t>
            </a:r>
          </a:p>
          <a:p>
            <a:r>
              <a:rPr lang="ru-RU" sz="4400" dirty="0" smtClean="0"/>
              <a:t>Ягнёнок жуёт, а ягнята…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0-tub-ru.yandex.net/i?id=9e46034526fb0fd4d0c187c6bddd5c5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62"/>
            <a:ext cx="9144000" cy="684033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Рассказ «Лошадь»</a:t>
            </a: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Лошадь – это домашнее, травоядное животное. Она питается травой и овсом. У неё есть туловище, голова, грива, морда, хвост, четыре ноги. На ногах копыта. Тело лошади покрыто шерстью.</a:t>
            </a:r>
          </a:p>
          <a:p>
            <a:r>
              <a:rPr lang="ru-RU" dirty="0" smtClean="0"/>
              <a:t>Лошадь это друг человека. Она помогает ему перевозить грузы, работать в поле.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1fe/000063a5-61eff46a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3.stockfresh.com/files/d/dvarg/m/31/4478765_stock-vector-tasty-alphab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Согласный – не поётся, твёрдый. Произносится губами и голосом.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zuchalkin.ru/loadpic/pic1/3323-kartinki-na-bukvu-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172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«Хлопни в ладоши»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услышишь звук «М»</a:t>
            </a:r>
          </a:p>
          <a:p>
            <a:r>
              <a:rPr lang="ru-RU" sz="5400" dirty="0" err="1" smtClean="0"/>
              <a:t>Ма</a:t>
            </a:r>
            <a:r>
              <a:rPr lang="ru-RU" sz="5400" dirty="0" smtClean="0"/>
              <a:t> – </a:t>
            </a:r>
            <a:r>
              <a:rPr lang="ru-RU" sz="5400" dirty="0" err="1" smtClean="0"/>
              <a:t>ол</a:t>
            </a:r>
            <a:r>
              <a:rPr lang="ru-RU" sz="5400" dirty="0" smtClean="0"/>
              <a:t>- ми- </a:t>
            </a:r>
            <a:r>
              <a:rPr lang="ru-RU" sz="5400" dirty="0" err="1" smtClean="0"/>
              <a:t>ри</a:t>
            </a:r>
            <a:r>
              <a:rPr lang="ru-RU" sz="5400" dirty="0" smtClean="0"/>
              <a:t>- то- со – </a:t>
            </a:r>
            <a:r>
              <a:rPr lang="ru-RU" sz="5400" dirty="0" err="1" smtClean="0"/>
              <a:t>ом</a:t>
            </a:r>
            <a:r>
              <a:rPr lang="ru-RU" sz="5400" dirty="0" smtClean="0"/>
              <a:t> – </a:t>
            </a:r>
            <a:r>
              <a:rPr lang="ru-RU" sz="5400" dirty="0" err="1" smtClean="0"/>
              <a:t>ка</a:t>
            </a:r>
            <a:r>
              <a:rPr lang="ru-RU" sz="5400" dirty="0" smtClean="0"/>
              <a:t> – </a:t>
            </a:r>
            <a:r>
              <a:rPr lang="ru-RU" sz="5400" dirty="0" err="1" smtClean="0"/>
              <a:t>му</a:t>
            </a:r>
            <a:r>
              <a:rPr lang="ru-RU" sz="5400" dirty="0" smtClean="0"/>
              <a:t> – ты – </a:t>
            </a:r>
            <a:r>
              <a:rPr lang="ru-RU" sz="5400" dirty="0" err="1" smtClean="0"/>
              <a:t>ол</a:t>
            </a:r>
            <a:r>
              <a:rPr lang="ru-RU" sz="5400" dirty="0" smtClean="0"/>
              <a:t> – ем – </a:t>
            </a:r>
            <a:r>
              <a:rPr lang="ru-RU" sz="5400" dirty="0" err="1" smtClean="0"/>
              <a:t>ри</a:t>
            </a:r>
            <a:r>
              <a:rPr lang="ru-RU" sz="5400" dirty="0" smtClean="0"/>
              <a:t> – ту – но – мы – ни – ми – ту </a:t>
            </a:r>
            <a:endParaRPr lang="ru-RU" sz="5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07.deviantart.net/ed48/i/2009/344/3/f/christmas_shopping_design_by_thesashab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Игра «Магазин»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Купите продукты на «М»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2.infourok.ru/uploads/ex/0365/00035ec4-81355b5e/hello_html_6cc39a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0678"/>
            <a:ext cx="8686800" cy="678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иллюстрации ТЕМЫ НЕДЕЛЬ\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40" y="0"/>
            <a:ext cx="896976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0-tub-ru.yandex.net/i?id=4a845c5fab2277c53101e5035c2d4952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8392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«М»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Прописать в воздухе</a:t>
            </a:r>
          </a:p>
          <a:p>
            <a:r>
              <a:rPr lang="ru-RU" dirty="0" smtClean="0"/>
              <a:t>Прописать на столе</a:t>
            </a:r>
          </a:p>
          <a:p>
            <a:r>
              <a:rPr lang="ru-RU" dirty="0" smtClean="0"/>
              <a:t>Прописать </a:t>
            </a:r>
            <a:r>
              <a:rPr lang="ru-RU" smtClean="0"/>
              <a:t>в тетради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\Desktop\иллюстрации ТЕМЫ НЕДЕЛЬ\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40" y="0"/>
            <a:ext cx="896976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multiurok/html/2017/03/21/s_58d1758d8db4b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sktopwallpapers.org.ua/pic/201404/640x960/desktopwallpapers.org.ua-33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0200"/>
            <a:ext cx="9144000" cy="9144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-457199"/>
            <a:ext cx="7772400" cy="30479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«четвёртый лишний»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ПОЧЕМУ?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w/WDI9hOUEJm8wCvGp4Tz7RuaMjbfiry0Noe51sg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373"/>
            <a:ext cx="9448800" cy="707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presentation.ru/documents/9ff50ad7ee5101c2004678d25943632c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-1295400"/>
            <a:ext cx="10744200" cy="906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ot2do6.ru/uploads/posts/2015-05/1432150721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201</Words>
  <PresentationFormat>Экран (4:3)</PresentationFormat>
  <Paragraphs>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Животные.  Звук IМI и буква «М»</vt:lpstr>
      <vt:lpstr>Слайд 2</vt:lpstr>
      <vt:lpstr>Слайд 3</vt:lpstr>
      <vt:lpstr>Слайд 4</vt:lpstr>
      <vt:lpstr>Слайд 5</vt:lpstr>
      <vt:lpstr>Игра «четвёртый лишний» ПОЧЕМУ?</vt:lpstr>
      <vt:lpstr>Слайд 7</vt:lpstr>
      <vt:lpstr>Слайд 8</vt:lpstr>
      <vt:lpstr>Слайд 9</vt:lpstr>
      <vt:lpstr>Слайд 10</vt:lpstr>
      <vt:lpstr>Слайд 11</vt:lpstr>
      <vt:lpstr>Игра  « запомни и расскажи»</vt:lpstr>
      <vt:lpstr>Слайд 13</vt:lpstr>
      <vt:lpstr>Игра « Чей домик»</vt:lpstr>
      <vt:lpstr>Слайд 15</vt:lpstr>
      <vt:lpstr>Слайд 16</vt:lpstr>
      <vt:lpstr>Слайд 17</vt:lpstr>
      <vt:lpstr>Слайд 18</vt:lpstr>
      <vt:lpstr>Слайд 19</vt:lpstr>
      <vt:lpstr>Слайд 20</vt:lpstr>
      <vt:lpstr>Игра «Предложение договори и его ты повтори»</vt:lpstr>
      <vt:lpstr>Слайд 22</vt:lpstr>
      <vt:lpstr>Рассказ «Лошадь»</vt:lpstr>
      <vt:lpstr>Слайд 24</vt:lpstr>
      <vt:lpstr>Согласный – не поётся, твёрдый. Произносится губами и голосом.</vt:lpstr>
      <vt:lpstr>Слайд 26</vt:lpstr>
      <vt:lpstr>Игра «Хлопни в ладоши»</vt:lpstr>
      <vt:lpstr>Игра «Магазин»</vt:lpstr>
      <vt:lpstr>Слайд 29</vt:lpstr>
      <vt:lpstr>«М»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Животные.  Звук IМI и буква «М»</dc:title>
  <dc:creator>Elena</dc:creator>
  <cp:lastModifiedBy>Elena</cp:lastModifiedBy>
  <cp:revision>5</cp:revision>
  <dcterms:created xsi:type="dcterms:W3CDTF">2017-10-08T17:21:09Z</dcterms:created>
  <dcterms:modified xsi:type="dcterms:W3CDTF">2017-10-08T18:11:23Z</dcterms:modified>
</cp:coreProperties>
</file>