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j1acjj.xn--j1amh/uploads/posts/2010-10/1287957569_japan-background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37185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3">
                    <a:lumMod val="50000"/>
                  </a:schemeClr>
                </a:solidFill>
              </a:rPr>
              <a:t>Хорошие манеры и привычки.</a:t>
            </a:r>
            <a:endParaRPr lang="ru-RU" sz="8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B050"/>
                </a:solidFill>
              </a:rPr>
              <a:t>Буква «О», звук </a:t>
            </a:r>
            <a:r>
              <a:rPr lang="en-US" sz="5400" b="1" i="1" dirty="0" smtClean="0">
                <a:solidFill>
                  <a:srgbClr val="00B050"/>
                </a:solidFill>
              </a:rPr>
              <a:t>[</a:t>
            </a:r>
            <a:r>
              <a:rPr lang="ru-RU" sz="5400" b="1" i="1" dirty="0" smtClean="0">
                <a:solidFill>
                  <a:srgbClr val="00B050"/>
                </a:solidFill>
              </a:rPr>
              <a:t>о</a:t>
            </a:r>
            <a:r>
              <a:rPr lang="en-US" sz="5400" b="1" i="1" dirty="0" smtClean="0">
                <a:solidFill>
                  <a:srgbClr val="00B050"/>
                </a:solidFill>
              </a:rPr>
              <a:t>]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volna.org/wp-content/uploads/2016/09/0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38200" y="68580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</a:rPr>
              <a:t>ИГРА</a:t>
            </a:r>
            <a:endParaRPr lang="ru-RU" sz="9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382000" cy="17526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3">
                    <a:lumMod val="50000"/>
                  </a:schemeClr>
                </a:solidFill>
              </a:rPr>
              <a:t>«Один – много»</a:t>
            </a:r>
            <a:endParaRPr lang="ru-RU" sz="8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G:\старшая группа\картинки\10137750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76348"/>
            <a:ext cx="4038600" cy="3173667"/>
          </a:xfrm>
          <a:prstGeom prst="rect">
            <a:avLst/>
          </a:prstGeom>
          <a:noFill/>
        </p:spPr>
      </p:pic>
      <p:pic>
        <p:nvPicPr>
          <p:cNvPr id="23555" name="Picture 3" descr="G:\старшая группа\картинки\unnamed-file-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G:\старшая группа\картинки\Синя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01119"/>
            <a:ext cx="4038600" cy="2524125"/>
          </a:xfrm>
          <a:prstGeom prst="rect">
            <a:avLst/>
          </a:prstGeom>
          <a:noFill/>
        </p:spPr>
      </p:pic>
      <p:pic>
        <p:nvPicPr>
          <p:cNvPr id="24579" name="Picture 3" descr="G:\старшая группа\картинки\2771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624930"/>
            <a:ext cx="3962400" cy="3471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G:\старшая группа\картинки\rascheska-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92952"/>
            <a:ext cx="4038600" cy="2140458"/>
          </a:xfrm>
          <a:prstGeom prst="rect">
            <a:avLst/>
          </a:prstGeom>
          <a:noFill/>
        </p:spPr>
      </p:pic>
      <p:pic>
        <p:nvPicPr>
          <p:cNvPr id="25603" name="Picture 3" descr="G:\старшая группа\картинки\rainbow volume копияFZ-1000x1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G:\старшая группа\картинки\1551507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  <p:pic>
        <p:nvPicPr>
          <p:cNvPr id="26627" name="Picture 3" descr="G:\старшая группа\картинки\Reyting-zubnyih-shheto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57814"/>
            <a:ext cx="4038600" cy="2410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ИГРА «Посчитай до пяти»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7650" name="Picture 2" descr="G:\старшая группа\картинки\126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018" y="1600200"/>
            <a:ext cx="6671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1910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Расскажи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8674" name="Picture 2" descr="G:\старшая группа\картинки\1512 raz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старшая группа\картинки\0002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:\старшая группа\картинки\btuaMJn5X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:\старшая группа\картинки\92b3a3669ca99d6ce0d4f3def717ad8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1"/>
            <a:ext cx="86106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\Desktop\иллюстрации ТЕМЫ НЕДЕЛЬ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старшая группа\картинки\ib5mckv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81013"/>
            <a:ext cx="8458199" cy="6148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:\старшая группа\картинки\4528178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старшая группа\картинки\alfavit-dlya-detei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6300"/>
            <a:ext cx="7239000" cy="59817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7772400" cy="762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Гласный, поётся, произносится голосом, губы овалом</a:t>
            </a: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:\старшая группа\картинки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:\старшая группа\картинки\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:\старшая группа\картинки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ds04.infourok.ru/uploads/ex/03a4/0005203b-121ef247/hello_html_m47576a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975"/>
            <a:ext cx="9957878" cy="703897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ИГРА «</a:t>
            </a:r>
            <a:r>
              <a:rPr lang="ru-RU" sz="6000" b="1" dirty="0" err="1" smtClean="0"/>
              <a:t>Звуковичок</a:t>
            </a:r>
            <a:r>
              <a:rPr lang="ru-RU" sz="6000" b="1" dirty="0" smtClean="0"/>
              <a:t>»</a:t>
            </a:r>
            <a:endParaRPr lang="ru-RU" sz="60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2743200" y="350520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Повтори 4(3,5) раза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; повтори звук, загибая пальцы, повтори звук шагая пальчиками по столу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previews.123rf.com/images/pansiriphoto/pansiriphoto1205/pansiriphoto120500011/13611045-Beautiful-background-with-bokeh-effect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2365375"/>
          </a:xfrm>
        </p:spPr>
        <p:txBody>
          <a:bodyPr/>
          <a:lstStyle/>
          <a:p>
            <a:r>
              <a:rPr lang="ru-RU" dirty="0" smtClean="0"/>
              <a:t>Нарисуй в воздухе букву «о», пропиши в тетради.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freeppt.net/background/summer-sunshine-background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Вспомни слова на букву «О»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\Desktop\иллюстрации ТЕМЫ НЕДЕЛЬ\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240" y="0"/>
            <a:ext cx="896976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kaplyarosi.ru/wp-content/uploads/2013/06/7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game4droid.ru/gallery/palchikovaya-gimnastika-dlya-detey-4-5-let-statya-110843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://cs620823.vk.me/v620823560/618b/KGbZX9elx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myslide.ru/documents_2/6460cfb4d80ddcfbc66657e35f6f2c66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7620000" cy="5715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ИГРА «Какой»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dirty="0" smtClean="0"/>
              <a:t>                       описать предметы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media.ozone.ru/multimedia/audio_cd_covers/1013775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7902821" cy="621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irmamok.ru/files/aa1/aa12845e4e58b206b905a8551f9f292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6200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krovatki.ru/image/data/product_im/12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57200"/>
            <a:ext cx="6400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84</Words>
  <Application>Microsoft Office PowerPoint</Application>
  <PresentationFormat>Экран (4:3)</PresentationFormat>
  <Paragraphs>13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Хорошие манеры и привычки.</vt:lpstr>
      <vt:lpstr>Слайд 2</vt:lpstr>
      <vt:lpstr>Слайд 3</vt:lpstr>
      <vt:lpstr>Слайд 4</vt:lpstr>
      <vt:lpstr>Слайд 5</vt:lpstr>
      <vt:lpstr>ИГРА «Какой»</vt:lpstr>
      <vt:lpstr>Слайд 7</vt:lpstr>
      <vt:lpstr>Слайд 8</vt:lpstr>
      <vt:lpstr>Слайд 9</vt:lpstr>
      <vt:lpstr>ИГРА</vt:lpstr>
      <vt:lpstr>Слайд 11</vt:lpstr>
      <vt:lpstr>Слайд 12</vt:lpstr>
      <vt:lpstr>Слайд 13</vt:lpstr>
      <vt:lpstr>Слайд 14</vt:lpstr>
      <vt:lpstr>ИГРА «Посчитай до пяти»</vt:lpstr>
      <vt:lpstr>Расскажи</vt:lpstr>
      <vt:lpstr>Слайд 17</vt:lpstr>
      <vt:lpstr>Слайд 18</vt:lpstr>
      <vt:lpstr>Слайд 19</vt:lpstr>
      <vt:lpstr>Слайд 20</vt:lpstr>
      <vt:lpstr>Слайд 21</vt:lpstr>
      <vt:lpstr>Гласный, поётся, произносится голосом, губы овалом</vt:lpstr>
      <vt:lpstr>Слайд 23</vt:lpstr>
      <vt:lpstr>Слайд 24</vt:lpstr>
      <vt:lpstr>Слайд 25</vt:lpstr>
      <vt:lpstr>ИГРА «Звуковичок»</vt:lpstr>
      <vt:lpstr>Нарисуй в воздухе букву «о», пропиши в тетради.</vt:lpstr>
      <vt:lpstr>Вспомни слова на букву «О»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Хорошие манеры и привычки.</dc:title>
  <dc:creator>Elena</dc:creator>
  <cp:lastModifiedBy>алекс</cp:lastModifiedBy>
  <cp:revision>6</cp:revision>
  <dcterms:created xsi:type="dcterms:W3CDTF">2017-10-13T08:57:34Z</dcterms:created>
  <dcterms:modified xsi:type="dcterms:W3CDTF">2017-10-15T18:10:27Z</dcterms:modified>
</cp:coreProperties>
</file>