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urkz-pogoda.gencdn.com/14-10-2015-00-21-26-7197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Тема: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«ПРИРОДА и МЫ»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Буква Ы, звук </a:t>
            </a:r>
            <a:r>
              <a:rPr lang="en-US" sz="6000" b="1" dirty="0" smtClean="0">
                <a:solidFill>
                  <a:srgbClr val="FF0000"/>
                </a:solidFill>
              </a:rPr>
              <a:t>[</a:t>
            </a:r>
            <a:r>
              <a:rPr lang="ru-RU" sz="6000" b="1" dirty="0" err="1" smtClean="0">
                <a:solidFill>
                  <a:srgbClr val="FF0000"/>
                </a:solidFill>
              </a:rPr>
              <a:t>ы</a:t>
            </a:r>
            <a:r>
              <a:rPr lang="en-US" sz="6000" b="1" dirty="0" smtClean="0">
                <a:solidFill>
                  <a:srgbClr val="FF0000"/>
                </a:solidFill>
              </a:rPr>
              <a:t>]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sovenok.co.uk/animals/game/loto-family/loto2-mum-dad-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621330.vk.me/v621330653/6161/AjmkxEtbh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3.infourok.ru/uploads/ex/12aa/00040a49-29925855/img43.jpg"/>
          <p:cNvPicPr>
            <a:picLocks noChangeAspect="1" noChangeArrowheads="1"/>
          </p:cNvPicPr>
          <p:nvPr/>
        </p:nvPicPr>
        <p:blipFill>
          <a:blip r:embed="rId2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b="1" dirty="0" smtClean="0"/>
              <a:t>Игра «Чей хвост?»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hotoforum.ru/f/photo/000/576/576467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696200" cy="1470025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«Составь рассказ»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ll.culture.ru/uploads/97ee97f073356f2272c5d00a0ddeff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371600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«Составь рассказ»</a:t>
            </a:r>
            <a:endParaRPr lang="ru-RU" sz="6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103a/0001f881-277c15ba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/>
              <a:t>Верещунья</a:t>
            </a:r>
            <a:r>
              <a:rPr lang="ru-RU" i="1" dirty="0" smtClean="0"/>
              <a:t> - белобока, </a:t>
            </a:r>
            <a:endParaRPr lang="ru-RU" dirty="0" smtClean="0"/>
          </a:p>
          <a:p>
            <a:r>
              <a:rPr lang="ru-RU" i="1" dirty="0" smtClean="0"/>
              <a:t>А зовут ее ...   (сорока)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Серый волк в густом лесу </a:t>
            </a:r>
            <a:endParaRPr lang="ru-RU" dirty="0" smtClean="0"/>
          </a:p>
          <a:p>
            <a:r>
              <a:rPr lang="ru-RU" i="1" dirty="0" smtClean="0"/>
              <a:t>Встретил рыжую ... (лису)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Эй, не стойте слишком близко, - </a:t>
            </a:r>
            <a:endParaRPr lang="ru-RU" dirty="0" smtClean="0"/>
          </a:p>
          <a:p>
            <a:r>
              <a:rPr lang="ru-RU" i="1" dirty="0" smtClean="0"/>
              <a:t>Я тигренок, а не ... (киска</a:t>
            </a:r>
            <a:r>
              <a:rPr lang="ru-RU" i="1" dirty="0" smtClean="0"/>
              <a:t>)</a:t>
            </a: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Игра «Подскажи словечко»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Где обедал воробей? </a:t>
            </a:r>
            <a:endParaRPr lang="ru-RU" dirty="0" smtClean="0"/>
          </a:p>
          <a:p>
            <a:r>
              <a:rPr lang="ru-RU" i="1" dirty="0" smtClean="0"/>
              <a:t>В зоопарке у ... (зверей)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Зайка громко барабанит, </a:t>
            </a:r>
            <a:endParaRPr lang="ru-RU" dirty="0" smtClean="0"/>
          </a:p>
          <a:p>
            <a:r>
              <a:rPr lang="ru-RU" i="1" dirty="0" smtClean="0"/>
              <a:t>Он серьезным делом ... (занят). 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Каждый тут в лесу талант –</a:t>
            </a:r>
            <a:endParaRPr lang="ru-RU" dirty="0" smtClean="0"/>
          </a:p>
          <a:p>
            <a:r>
              <a:rPr lang="ru-RU" i="1" dirty="0" smtClean="0"/>
              <a:t>И певец, и ... (музыкант)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hildrens-songs.ru/wp-content/uploads/2017/06/tekst-pesni-malenkaya-strana.jpg"/>
          <p:cNvPicPr>
            <a:picLocks noChangeAspect="1" noChangeArrowheads="1"/>
          </p:cNvPicPr>
          <p:nvPr/>
        </p:nvPicPr>
        <p:blipFill>
          <a:blip r:embed="rId2"/>
          <a:srcRect b="7778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chemeClr val="bg1"/>
                </a:solidFill>
              </a:rPr>
              <a:t>Физминутка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72a1aeb58ca0d0695b82e63aed4316fe&amp;n=13"/>
          <p:cNvPicPr>
            <a:picLocks noChangeAspect="1" noChangeArrowheads="1"/>
          </p:cNvPicPr>
          <p:nvPr/>
        </p:nvPicPr>
        <p:blipFill>
          <a:blip r:embed="rId2"/>
          <a:srcRect t="444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Гласный, поётся, произносится голосом, нижняя челюсть слегка выдвинута вперёд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3.infourok.ru/uploads/ex/020c/000420bb-8ad7d5db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manual-opisanie.ru/upload/blogs/e0cb403f89848663d403acc864199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2.infourok.ru/uploads/ex/0151/00075450-4ffd3bb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s629430.vk.me/v629430214/a8a9/pwV4q7rcW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1"/>
            <a:ext cx="61722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3352800" cy="6858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Игра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«Запомни и повтори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allpaper-gallery.net/images/grass-sky-wallpaper/grass-sky-wallpaper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e5deddcd2b409068c2e13a5c35690cf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7772400" cy="1470025"/>
          </a:xfrm>
        </p:spPr>
        <p:txBody>
          <a:bodyPr/>
          <a:lstStyle/>
          <a:p>
            <a:r>
              <a:rPr lang="ru-RU" dirty="0" smtClean="0"/>
              <a:t>Пишем в воздухе букву «Ы»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752600" y="2971800"/>
            <a:ext cx="7391400" cy="38862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Игра «Посчитай сколько звуков»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Ауы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иоы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ауыи,иыо,ауиоы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Работа в тетрадях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s111.ru/images/stories/logoped/02_15_rech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tovim-s-foto.ru/wp-content/uploads/2016/09/palchikovaja-gimnastika-v-stiha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rhivurokov.ru/multiurok/html/2016/12/15/s_585294e4e125c/185497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myshared.ru/5/460621/slide_3.jpg"/>
          <p:cNvPicPr>
            <a:picLocks noChangeAspect="1" noChangeArrowheads="1"/>
          </p:cNvPicPr>
          <p:nvPr/>
        </p:nvPicPr>
        <p:blipFill>
          <a:blip r:embed="rId2"/>
          <a:srcRect b="777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ashideto4ki.ru/uploads/posts/2016-08/1471729057_poznavatelnaya-onlayn-igra-chey-malysh-ig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675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ИГРА 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«Чей детёныш?»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ili-mili-tryamdiya.ru/wp-content/uploads/2016/01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sovenok.co.uk/animals/game/loto-family/loto2-mum-dad-i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</Words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Тема:  «ПРИРОДА и МЫ»</vt:lpstr>
      <vt:lpstr>Слайд 2</vt:lpstr>
      <vt:lpstr>Слайд 3</vt:lpstr>
      <vt:lpstr>Слайд 4</vt:lpstr>
      <vt:lpstr>Слайд 5</vt:lpstr>
      <vt:lpstr>Слайд 6</vt:lpstr>
      <vt:lpstr>ИГРА  «Чей детёныш?»</vt:lpstr>
      <vt:lpstr>Слайд 8</vt:lpstr>
      <vt:lpstr>Слайд 9</vt:lpstr>
      <vt:lpstr>Слайд 10</vt:lpstr>
      <vt:lpstr>Слайд 11</vt:lpstr>
      <vt:lpstr>Игра «Чей хвост?»</vt:lpstr>
      <vt:lpstr>«Составь рассказ»</vt:lpstr>
      <vt:lpstr>«Составь рассказ»</vt:lpstr>
      <vt:lpstr>Слайд 15</vt:lpstr>
      <vt:lpstr>Игра «Подскажи словечко»</vt:lpstr>
      <vt:lpstr>Физминутка </vt:lpstr>
      <vt:lpstr>Гласный, поётся, произносится голосом, нижняя челюсть слегка выдвинута вперёд </vt:lpstr>
      <vt:lpstr>Слайд 19</vt:lpstr>
      <vt:lpstr>Слайд 20</vt:lpstr>
      <vt:lpstr>Игра   «Запомни и повтори»</vt:lpstr>
      <vt:lpstr>Слайд 22</vt:lpstr>
      <vt:lpstr>Пишем в воздухе букву «Ы»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«ПРИРОДА и МЫ»</dc:title>
  <dc:creator>Elena</dc:creator>
  <cp:lastModifiedBy>Elena</cp:lastModifiedBy>
  <cp:revision>5</cp:revision>
  <dcterms:created xsi:type="dcterms:W3CDTF">2017-10-22T17:14:20Z</dcterms:created>
  <dcterms:modified xsi:type="dcterms:W3CDTF">2017-10-22T17:58:10Z</dcterms:modified>
</cp:coreProperties>
</file>