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 презентациям\znanio.ru-2\uxlti\0_980a3_37feb46e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6212"/>
            <a:ext cx="7470775" cy="63769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772400" cy="2384425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Тема: Что нам осень подарила.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Звук </a:t>
            </a:r>
            <a:r>
              <a:rPr lang="ru-RU" sz="9600" dirty="0" smtClean="0">
                <a:solidFill>
                  <a:srgbClr val="FF0000"/>
                </a:solidFill>
              </a:rPr>
              <a:t>У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\Desktop\иллюстрации ТЕМЫ НЕДЕЛЬ\10x10ft-Facula-theme-Vinyl-Muslin-Photography-Backdrops-Prop-Photo-Studio-Background-T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38" y="-1333500"/>
            <a:ext cx="9515476" cy="9525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Угадай слово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Ветер дует, а ветры….</a:t>
            </a:r>
          </a:p>
          <a:p>
            <a:r>
              <a:rPr lang="ru-RU" dirty="0" smtClean="0"/>
              <a:t>Птица улетает, а птицы…</a:t>
            </a:r>
          </a:p>
          <a:p>
            <a:r>
              <a:rPr lang="ru-RU" dirty="0" smtClean="0"/>
              <a:t>Лист желтеет, а листья…</a:t>
            </a:r>
          </a:p>
          <a:p>
            <a:r>
              <a:rPr lang="ru-RU" dirty="0" smtClean="0"/>
              <a:t>Цветок увядает, а цветы…</a:t>
            </a:r>
          </a:p>
          <a:p>
            <a:r>
              <a:rPr lang="ru-RU" dirty="0" smtClean="0"/>
              <a:t>Холод наступает, а холода…</a:t>
            </a:r>
          </a:p>
          <a:p>
            <a:r>
              <a:rPr lang="ru-RU" dirty="0" smtClean="0"/>
              <a:t>Урожай созревает, а урожаи…</a:t>
            </a:r>
          </a:p>
          <a:p>
            <a:r>
              <a:rPr lang="ru-RU" dirty="0" smtClean="0"/>
              <a:t>Лист падает, а листья…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\Desktop\иллюстрации ТЕМЫ НЕДЕЛЬ\10x10ft-Facula-theme-Vinyl-Muslin-Photography-Backdrops-Prop-Photo-Studio-Background-T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38" y="-1333500"/>
            <a:ext cx="9515476" cy="9525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Составление рассказа «Осень»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Прошло лето и наступила…. Дни стали… Подул… Стало…Люди одеваются…На деревьях…На землю….Моросит… Увядает….На юг….Люди собирают…Скоро наступит…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\Desktop\иллюстрации ТЕМЫ НЕДЕЛЬ\10x10ft-Facula-theme-Vinyl-Muslin-Photography-Backdrops-Prop-Photo-Studio-Background-T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38" y="-1333500"/>
            <a:ext cx="9515476" cy="9525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Физ.минутка.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\Desktop\иллюстрации ТЕМЫ НЕДЕЛЬ\21_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6543675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ru-RU" dirty="0" smtClean="0"/>
              <a:t>Звук У гласный, поётся, произносится голосом, губы трубочкой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кс\Desktop\иллюстрации ТЕМЫ НЕДЕЛЬ\10x10ft-Facula-theme-Vinyl-Muslin-Photography-Backdrops-Prop-Photo-Studio-Background-T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38" y="-1333500"/>
            <a:ext cx="9515476" cy="9525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Найди звук У</a:t>
            </a:r>
            <a:endParaRPr lang="ru-RU" sz="88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иллюстрации ТЕМЫ НЕДЕЛЬ\4445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\Desktop\иллюстрации ТЕМЫ НЕДЕЛЬ\10x10ft-Facula-theme-Vinyl-Muslin-Photography-Backdrops-Prop-Photo-Studio-Background-T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38" y="-1333500"/>
            <a:ext cx="9515476" cy="9525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Выделим голосом звук У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Ты сидишь? – я </a:t>
            </a:r>
            <a:r>
              <a:rPr lang="ru-RU" dirty="0" err="1" smtClean="0"/>
              <a:t>сижууу</a:t>
            </a:r>
            <a:endParaRPr lang="ru-RU" dirty="0" smtClean="0"/>
          </a:p>
          <a:p>
            <a:r>
              <a:rPr lang="ru-RU" dirty="0" smtClean="0"/>
              <a:t>Ты идёшь? – я </a:t>
            </a:r>
            <a:r>
              <a:rPr lang="ru-RU" dirty="0" err="1" smtClean="0"/>
              <a:t>идууу</a:t>
            </a:r>
            <a:endParaRPr lang="ru-RU" dirty="0" smtClean="0"/>
          </a:p>
          <a:p>
            <a:r>
              <a:rPr lang="ru-RU" dirty="0" smtClean="0"/>
              <a:t>Ты пишешь? – я </a:t>
            </a:r>
            <a:r>
              <a:rPr lang="ru-RU" dirty="0" err="1" smtClean="0"/>
              <a:t>пишууу</a:t>
            </a:r>
            <a:endParaRPr lang="ru-RU" dirty="0" smtClean="0"/>
          </a:p>
          <a:p>
            <a:r>
              <a:rPr lang="ru-RU" dirty="0" smtClean="0"/>
              <a:t>Ты ждёшь? – я </a:t>
            </a:r>
            <a:r>
              <a:rPr lang="ru-RU" dirty="0" err="1" smtClean="0"/>
              <a:t>ждууу</a:t>
            </a:r>
            <a:endParaRPr lang="ru-RU" dirty="0" smtClean="0"/>
          </a:p>
          <a:p>
            <a:r>
              <a:rPr lang="ru-RU" dirty="0" smtClean="0"/>
              <a:t>Ты пляшешь? – я </a:t>
            </a:r>
            <a:r>
              <a:rPr lang="ru-RU" dirty="0" err="1" smtClean="0"/>
              <a:t>пляшууу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\Desktop\иллюстрации ТЕМЫ НЕДЕЛЬ\10x10ft-Facula-theme-Vinyl-Muslin-Photography-Backdrops-Prop-Photo-Studio-Background-T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38" y="-1333500"/>
            <a:ext cx="9515476" cy="9525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в тетрадях.</a:t>
            </a:r>
            <a:br>
              <a:rPr lang="ru-RU" b="1" dirty="0" smtClean="0"/>
            </a:br>
            <a:r>
              <a:rPr lang="ru-RU" b="1" dirty="0" smtClean="0"/>
              <a:t>«Где звук У»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\Desktop\иллюстрации ТЕМЫ НЕДЕЛЬ\10x10ft-Facula-theme-Vinyl-Muslin-Photography-Backdrops-Prop-Photo-Studio-Background-T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38" y="-1333500"/>
            <a:ext cx="9515476" cy="9525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14400" y="-1295400"/>
            <a:ext cx="7772400" cy="1470025"/>
          </a:xfrm>
        </p:spPr>
        <p:txBody>
          <a:bodyPr/>
          <a:lstStyle/>
          <a:p>
            <a:r>
              <a:rPr lang="ru-RU" dirty="0" smtClean="0"/>
              <a:t>Письмо счётными палочками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алекс\Desktop\иллюстрации ТЕМЫ НЕДЕЛЬ\hello_html_5991fc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391400" cy="591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\Desktop\иллюстрации ТЕМЫ НЕДЕЛЬ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 презентациям\znanio.ru-2\uxlti\klen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-417513"/>
            <a:ext cx="7677150" cy="76930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525962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Пальчиковые игры</a:t>
            </a:r>
            <a:endParaRPr lang="ru-RU" sz="9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\Desktop\иллюстрации ТЕМЫ НЕДЕЛЬ\hello_html_5ca27ef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078" y="0"/>
            <a:ext cx="780316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лекс\Desktop\иллюстрации ТЕМЫ НЕДЕЛЬ\opisanie-igry-700x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7278"/>
            <a:ext cx="6019800" cy="6399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\Desktop\иллюстрации ТЕМЫ НЕДЕЛЬ\4869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6019799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\Desktop\иллюстрации ТЕМЫ НЕДЕЛЬ\ose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Беседа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осенние месяца вы знаете?</a:t>
            </a:r>
          </a:p>
          <a:p>
            <a:r>
              <a:rPr lang="ru-RU" dirty="0" smtClean="0"/>
              <a:t>Как мы узнаём, что пришла осень?</a:t>
            </a:r>
          </a:p>
          <a:p>
            <a:r>
              <a:rPr lang="ru-RU" dirty="0" smtClean="0"/>
              <a:t>Опишите осень. Какая она?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\Desktop\иллюстрации ТЕМЫ НЕДЕЛЬ\10x10ft-Facula-theme-Vinyl-Muslin-Photography-Backdrops-Prop-Photo-Studio-Background-T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38" y="0"/>
            <a:ext cx="9515476" cy="70866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Ответь на вопросы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Ветер</a:t>
            </a:r>
          </a:p>
          <a:p>
            <a:r>
              <a:rPr lang="ru-RU" sz="6600" dirty="0" smtClean="0"/>
              <a:t>Трава</a:t>
            </a:r>
          </a:p>
          <a:p>
            <a:r>
              <a:rPr lang="ru-RU" sz="6600" dirty="0" smtClean="0"/>
              <a:t>Листья </a:t>
            </a:r>
            <a:endParaRPr lang="ru-RU" sz="6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Что делает? </a:t>
            </a:r>
          </a:p>
          <a:p>
            <a:r>
              <a:rPr lang="ru-RU" sz="4000" dirty="0" smtClean="0"/>
              <a:t>Что сделает?</a:t>
            </a:r>
          </a:p>
          <a:p>
            <a:r>
              <a:rPr lang="ru-RU" sz="4000" dirty="0" smtClean="0"/>
              <a:t>Что делал?</a:t>
            </a:r>
          </a:p>
          <a:p>
            <a:r>
              <a:rPr lang="ru-RU" sz="4000" dirty="0" smtClean="0"/>
              <a:t>Что будет делать?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\Desktop\иллюстрации ТЕМЫ НЕДЕЛЬ\10x10ft-Facula-theme-Vinyl-Muslin-Photography-Backdrops-Prop-Photo-Studio-Background-T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38" y="-1333500"/>
            <a:ext cx="9515476" cy="9525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Составь предложение: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Дует, осень, ветер, холодный</a:t>
            </a:r>
          </a:p>
          <a:p>
            <a:r>
              <a:rPr lang="ru-RU" dirty="0" smtClean="0"/>
              <a:t>Желтеют, на, листья, деревья</a:t>
            </a:r>
          </a:p>
          <a:p>
            <a:r>
              <a:rPr lang="ru-RU" dirty="0" smtClean="0"/>
              <a:t>Земля, трава, на, увядает</a:t>
            </a:r>
          </a:p>
          <a:p>
            <a:r>
              <a:rPr lang="ru-RU" dirty="0" smtClean="0"/>
              <a:t>Улетают, юг, на, птицы</a:t>
            </a:r>
          </a:p>
          <a:p>
            <a:r>
              <a:rPr lang="ru-RU" dirty="0" smtClean="0"/>
              <a:t>Мелкий, осень, моросит, дождь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219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Тема: Что нам осень подарила. Звук У</vt:lpstr>
      <vt:lpstr>Слайд 2</vt:lpstr>
      <vt:lpstr>Пальчиковые игры</vt:lpstr>
      <vt:lpstr>Слайд 4</vt:lpstr>
      <vt:lpstr>Слайд 5</vt:lpstr>
      <vt:lpstr>Слайд 6</vt:lpstr>
      <vt:lpstr>Беседа </vt:lpstr>
      <vt:lpstr>Ответь на вопросы</vt:lpstr>
      <vt:lpstr>Составь предложение:</vt:lpstr>
      <vt:lpstr>Угадай слово</vt:lpstr>
      <vt:lpstr>Составление рассказа «Осень»</vt:lpstr>
      <vt:lpstr>Физ.минутка.</vt:lpstr>
      <vt:lpstr>Слайд 13</vt:lpstr>
      <vt:lpstr>Найди звук У</vt:lpstr>
      <vt:lpstr>Слайд 15</vt:lpstr>
      <vt:lpstr>Выделим голосом звук У</vt:lpstr>
      <vt:lpstr>Работа в тетрадях. «Где звук У»</vt:lpstr>
      <vt:lpstr>Письмо счётными палочками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Что нам осень подарила. Звук У</dc:title>
  <dc:creator>алекс</dc:creator>
  <cp:lastModifiedBy>алекс</cp:lastModifiedBy>
  <cp:revision>11</cp:revision>
  <dcterms:created xsi:type="dcterms:W3CDTF">2017-09-25T14:01:36Z</dcterms:created>
  <dcterms:modified xsi:type="dcterms:W3CDTF">2017-09-25T15:49:27Z</dcterms:modified>
</cp:coreProperties>
</file>