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9" r:id="rId11"/>
    <p:sldId id="265" r:id="rId12"/>
    <p:sldId id="270" r:id="rId13"/>
    <p:sldId id="266" r:id="rId14"/>
    <p:sldId id="26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7414-898F-4118-8F84-54C3D986C28D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442-0118-4384-8DA7-D3AC7FE271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74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7414-898F-4118-8F84-54C3D986C28D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442-0118-4384-8DA7-D3AC7FE271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76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7414-898F-4118-8F84-54C3D986C28D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442-0118-4384-8DA7-D3AC7FE271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36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7414-898F-4118-8F84-54C3D986C28D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442-0118-4384-8DA7-D3AC7FE271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07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7414-898F-4118-8F84-54C3D986C28D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442-0118-4384-8DA7-D3AC7FE271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99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7414-898F-4118-8F84-54C3D986C28D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442-0118-4384-8DA7-D3AC7FE271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114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7414-898F-4118-8F84-54C3D986C28D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442-0118-4384-8DA7-D3AC7FE271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7414-898F-4118-8F84-54C3D986C28D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442-0118-4384-8DA7-D3AC7FE271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41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7414-898F-4118-8F84-54C3D986C28D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442-0118-4384-8DA7-D3AC7FE271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15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7414-898F-4118-8F84-54C3D986C28D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442-0118-4384-8DA7-D3AC7FE271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70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A7414-898F-4118-8F84-54C3D986C28D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7442-0118-4384-8DA7-D3AC7FE271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41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A7414-898F-4118-8F84-54C3D986C28D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07442-0118-4384-8DA7-D3AC7FE271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34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rokotak.com/wp-content/uploads/2013/07/9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krokotak.com/wp-content/uploads/2013/07/48.jpg" TargetMode="External"/><Relationship Id="rId7" Type="http://schemas.openxmlformats.org/officeDocument/2006/relationships/hyperlink" Target="http://krokotak.com/wp-content/uploads/2013/07/21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krokotak.com/wp-content/uploads/2013/07/81.jpg" TargetMode="Externa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duyt.ru/forum/imgs/5604821fd1f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1462" y="1328619"/>
            <a:ext cx="510107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Мастер – класс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« Поделки из бросового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материала»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5" y="4581128"/>
            <a:ext cx="3340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Подготовила воспитатель: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Хасанова Е.С.</a:t>
            </a: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5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duyt.ru/forum/imgs/5604821fd1f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8924" y="24126"/>
            <a:ext cx="37993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Цветы из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киндер - сюрпризов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3314" name="Picture 2" descr="http://www.kinderlego.ru/wp-content/uploads/2013/08/Buket-iz-kinder-surpri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6615" y="1338656"/>
            <a:ext cx="3073808" cy="2812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mg2.searchmasterclass.net/uploads/posts/2013-06-29/image_15125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2090" y="1412776"/>
            <a:ext cx="199822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taynirukodeliya.ru/wp-content/uploads/2014/11/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4777" y="3424777"/>
            <a:ext cx="3591399" cy="2561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48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duyt.ru/forum/imgs/5604821fd1f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687808"/>
            <a:ext cx="4608512" cy="51706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«Божья коровка из пробки»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Вам понадобится: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Крышечка от пластиковой бутылки;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Краски </a:t>
            </a:r>
          </a:p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Крошечную божью коровку можно сделать из обыкновенной крышечки, просто разукрасив её соответствующим образом. Она может стать как игрушкой для малыша, так и магнитиком на холодильник. Для этого достаточно лишь прикрепить магнит.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http://opodelki.ru/wp-content/uploads/2015/07/bozhya-korovka-iz-probki-ot-butyl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168352" cy="2907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32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duyt.ru/forum/imgs/5604821fd1f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potential-idea.ru/wp-content/uploads/2014/11/bozhya-korovka-svoimi-ruka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76064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9752" y="198440"/>
            <a:ext cx="460094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Божьи коровки из пластиковых ложек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duyt.ru/forum/imgs/5604821fd1f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8493" y="1412776"/>
            <a:ext cx="3586336" cy="2400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828" y="1412776"/>
            <a:ext cx="3536329" cy="2460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198486" y="233323"/>
            <a:ext cx="489268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Поделки из бумажных лотков яиц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http://f15.ifotki.info/org/568025ee82dc25b30db3d0e0a5c653f0551ab716269306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8493" y="3882092"/>
            <a:ext cx="3586336" cy="2230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aminsite.ru/upload/podstavk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872963"/>
            <a:ext cx="3465140" cy="2239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58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duyt.ru/forum/imgs/5604821fd1f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4469" y="188640"/>
            <a:ext cx="566052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Выносной материал 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для прогулок летом своими руками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http://www.maam.ru/upload/blogs/detsad-176613-1406970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237626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aam.ru/upload/blogs/detsad-176613-14069721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2776"/>
            <a:ext cx="372041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152137"/>
            <a:ext cx="244827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anose="03010101010201010101" pitchFamily="66" charset="0"/>
              </a:rPr>
              <a:t>Ловушка для пампушки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5966" y="3240111"/>
            <a:ext cx="166103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Весёлые гирьки</a:t>
            </a:r>
            <a:endParaRPr lang="ru-RU" sz="2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4" name="Picture 6" descr="http://www.maam.ru/upload/blogs/detsad-176613-14069731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3901" y="3664827"/>
            <a:ext cx="1765402" cy="2947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3189" y="6203852"/>
            <a:ext cx="108555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Скакалка</a:t>
            </a:r>
            <a:endParaRPr lang="ru-RU" sz="2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6" name="Picture 8" descr="http://www.maam.ru/upload/blogs/detsad-176613-14069737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4103" y="3933056"/>
            <a:ext cx="3500775" cy="2100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85356" y="5633411"/>
            <a:ext cx="145103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Попадалочки</a:t>
            </a:r>
            <a:endParaRPr lang="ru-RU" sz="2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4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duyt.ru/forum/imgs/5604821fd1f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28163" y="2276872"/>
            <a:ext cx="648767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anose="03010101010201010101" pitchFamily="66" charset="0"/>
              </a:rPr>
              <a:t>Спасибо за внимание!!!!</a:t>
            </a:r>
          </a:p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anose="03010101010201010101" pitchFamily="66" charset="0"/>
              </a:rPr>
              <a:t>Творческих успехов!!! 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9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duyt.ru/forum/imgs/5604821fd1f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79" y="620688"/>
            <a:ext cx="6069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Цель: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изготовление поделок из бросового материала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способствует развитию творческих способностей 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у дошкольников  и педагогов.</a:t>
            </a:r>
          </a:p>
        </p:txBody>
      </p:sp>
      <p:sp>
        <p:nvSpPr>
          <p:cNvPr id="3" name="Облако 2"/>
          <p:cNvSpPr/>
          <p:nvPr/>
        </p:nvSpPr>
        <p:spPr>
          <a:xfrm>
            <a:off x="827584" y="2085506"/>
            <a:ext cx="4032448" cy="237626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Способствует познанию свойств материала, желание экспериментировать</a:t>
            </a:r>
            <a:endParaRPr lang="ru-RU" sz="24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932040" y="2060848"/>
            <a:ext cx="3435210" cy="2176250"/>
          </a:xfrm>
          <a:prstGeom prst="cloud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Развивает умения создавать художественные образы</a:t>
            </a:r>
            <a:endParaRPr lang="ru-RU" sz="24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2627784" y="4237098"/>
            <a:ext cx="4824536" cy="2576278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Развивает  глазомер, ловкость движений рук, пальцев, умение владеть инструментами и материалами</a:t>
            </a:r>
            <a:endParaRPr lang="ru-RU" sz="24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duyt.ru/forum/imgs/5604821fd1f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1124744"/>
            <a:ext cx="6480720" cy="415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0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Предполагается, что использование бросового материала для изготовления поделок начинается в старшем возрасте, но с младшего возраста можно изготавливать поделки с участием взрослого. Чем раньше начинается приобщение ребенка к изготовлению поделок из различного материала, тем ярче раскрываются его творческие возможности. В этом возрасте дети не испытывают страха, что что-то может не получиться. В этом возрасте дети открыты всему новому и с удовольствием участвуют в совместной творческой деятельности.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9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duyt.ru/forum/imgs/5604821fd1f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122428"/>
            <a:ext cx="4659146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Забавные черепашки: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морская, музыкальная, копилка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 descr="9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4881" y="1844824"/>
            <a:ext cx="4786285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319107" y="1340768"/>
            <a:ext cx="6357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Вот каких чудесных черепашек можно сделать вместе с детьми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2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duyt.ru/forum/imgs/5604821fd1f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4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08" y="2204863"/>
            <a:ext cx="3335064" cy="2952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4032448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anose="03010101010201010101" pitchFamily="66" charset="0"/>
              </a:rPr>
              <a:t>Для приготовления понадобится пластиковая бутылка 1,5 л. Вырежьте дно и поставьте на кухонную салфетку. Нарисуйте круг, как показано на картинке. Добавьте голову, ноги и хвост.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122249"/>
            <a:ext cx="4392488" cy="2554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anose="03010101010201010101" pitchFamily="66" charset="0"/>
              </a:rPr>
              <a:t>Вырежьте силуэт черепахи. Закрепите нижнюю часть с помощью нити и иглы. В верхней части пришейте пуговицу. Нарисуйте глаза, ноги и хвост. Для копилки сделать прорезь для монет. Можно наполнить фасолью, черепашка превратится в музыкальный инструмент по типу маракас.</a:t>
            </a:r>
            <a:endParaRPr lang="ru-RU" sz="2000" b="1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 descr="8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4281" y="2700221"/>
            <a:ext cx="3123625" cy="2211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0151" y="4581128"/>
            <a:ext cx="3122329" cy="2160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647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duyt.ru/forum/imgs/5604821fd1f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3756" y="115463"/>
            <a:ext cx="3190297" cy="15081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Поделки из губок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(для педагогов и родителей)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«Цветы и пчёлы»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http://ped-kopilka.ru/upload/blogs/16493_282baab442224e82629af8edba8d3a67.jp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410066" cy="3142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347594" y="1623568"/>
            <a:ext cx="36004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Необходимый материал: набор разноцветных губок для посуды, одноразовые пластиковые стаканчики, трубочки для напитков, нитки, иголка, супер-клей, ножницы, акварель, кисточка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ped-kopilka.ru/upload/blogs/16493_28cc7d1a78b729d0e6dd5e3f61b981c6.jp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2376264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9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duyt.ru/forum/imgs/5604821fd1f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48680"/>
            <a:ext cx="4968552" cy="5632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Ход работы: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Для начала нам необходимо во всех губках отделить мягкую часть от шершавой, воспользовавшись ножницами.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Приступаем к выполнению цветка. Берём три губки разного цвета. Из губок вырезаем круги разного размера.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Полученные круги складываем пирамидкой и нанизываем посередине на иголку.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Необходимо несколько раз просунуть иголку, т. е. зашить. Бутон для цветка готов.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Из зелёной губки вырезаем круг и по краю обрезаем зубчики. Это нижние листики бутона. Стебли для цветка послужит зелёная трубочка для напитка. Нанизываем на неё нижние листики для бутона, проткнув их посередине. С помощью супер-клея приклеиваем бутон к стеблю.</a:t>
            </a:r>
            <a:endParaRPr lang="ru-RU" sz="20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http://ped-kopilka.ru/upload/blogs/16493_8bcb1989f74b8f9ad3b06853d5ecff2e.jp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2190507" cy="1805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ped-kopilka.ru/upload/blogs/16493_575cce4bfd8e7b5ff8ce4516b75daf66.jp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4252" y="1705690"/>
            <a:ext cx="2361131" cy="1719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ped-kopilka.ru/upload/blogs/16493_c904a942d0d5b1beef6efdd480d482c6.jp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9191" y="3212976"/>
            <a:ext cx="2021081" cy="2190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ped-kopilka.ru/upload/blogs/16493_4e694b2ff57d97539faffa3f058c46dd.jpg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1349" y="4725144"/>
            <a:ext cx="1902475" cy="1805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2824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duyt.ru/forum/imgs/5604821fd1f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6271" y="620688"/>
            <a:ext cx="3816424" cy="5262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6. Приступаем к изготовлению листика. Для этого мы поделим губку пополам. А потом разрежем половинку так, чтобы у нас получились более тонкие кусочки губки. Вырезаем листочек.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7. Внизу листок сшиваем, чтобы придать ещё более красивую форму. Листочек готов.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8. Нанизываем листочек на трубочку, проткнув его посередине. Цветок готов. 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http://ped-kopilka.ru/upload/blogs/16493_9e4badef9ad14aa9bdd3098401f4fea9.jp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4645" y="373306"/>
            <a:ext cx="264268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ped-kopilka.ru/upload/blogs/16493_d5ac3e13ebd68007feb044b648ca7559.jp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9030" y="2280069"/>
            <a:ext cx="219521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ped-kopilka.ru/upload/blogs/16493_df4f782b1c56d52268c916b366ad77c4.jp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36053"/>
            <a:ext cx="214940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ped-kopilka.ru/upload/blogs/16493_c1fe3c36bde2a05dd7c84b02c996ecf5.jpg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2232248" cy="2596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094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duyt.ru/forum/imgs/5604821fd1f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9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20" y="177692"/>
            <a:ext cx="3672408" cy="60016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9. Теперь выполним шмеля. Берём желтую губку и вырезаем фигурку, похожую на яйцо. Это будет основа для шмеля.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10. Акварелью рисуем чёрные полоски.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11. Из одноразового стаканчика вырезаем ребристую часть. Она 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н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апоминает структуру крыльев.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12. вырезаем крылья и сгибаем их посередине. Приклеиваем крылья. Шмель готов.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 descr="http://ped-kopilka.ru/upload/blogs/16493_a2f18da6443a9f7d79312ae67d2b8c4b.jp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377" y="188640"/>
            <a:ext cx="2237105" cy="2046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ped-kopilka.ru/upload/blogs/16493_5feb67a7923ee67820ea5c8a5d491ded.jp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2016224" cy="2046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http://ped-kopilka.ru/upload/blogs/16493_88e49afa45fec31cc1d562c0f59b7047.jp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296" y="2213949"/>
            <a:ext cx="2125912" cy="1913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ped-kopilka.ru/upload/blogs/16493_5c33129ac58bb56eb7889bfa268121c4.jpg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13948"/>
            <a:ext cx="1985483" cy="1913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://ped-kopilka.ru/upload/blogs/16493_bcf93fdbc785ff263e184ac9a9310837.jpg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0376" y="4127898"/>
            <a:ext cx="2123831" cy="1749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ped-kopilka.ru/upload/blogs/16493_79e507d9f53f785712d94a2b98c74d58.jpg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249" y="4112981"/>
            <a:ext cx="1984442" cy="1764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352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585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User</cp:lastModifiedBy>
  <cp:revision>20</cp:revision>
  <dcterms:created xsi:type="dcterms:W3CDTF">2016-06-04T21:53:14Z</dcterms:created>
  <dcterms:modified xsi:type="dcterms:W3CDTF">2017-11-11T07:00:32Z</dcterms:modified>
</cp:coreProperties>
</file>