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6" r:id="rId2"/>
    <p:sldId id="301" r:id="rId3"/>
    <p:sldId id="277" r:id="rId4"/>
    <p:sldId id="288" r:id="rId5"/>
    <p:sldId id="302" r:id="rId6"/>
    <p:sldId id="303" r:id="rId7"/>
    <p:sldId id="304" r:id="rId8"/>
    <p:sldId id="305" r:id="rId9"/>
    <p:sldId id="286" r:id="rId10"/>
    <p:sldId id="307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1" autoAdjust="0"/>
  </p:normalViewPr>
  <p:slideViewPr>
    <p:cSldViewPr>
      <p:cViewPr>
        <p:scale>
          <a:sx n="76" d="100"/>
          <a:sy n="76" d="100"/>
        </p:scale>
        <p:origin x="-92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8A167-DADC-4CEA-8FDB-653CA888338D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138A8-7F30-4C67-80E5-98E108BA58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97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391400" cy="3276600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Краткосрочный </a:t>
            </a: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</a:t>
            </a: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 </a:t>
            </a: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Польза и вред различного вида конфет</a:t>
            </a: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800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53000" y="4648200"/>
            <a:ext cx="3886200" cy="18288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Выполнила: воспитанница средней группы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Шипицина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Алина Сергеевна.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Руководитель: воспитатель Хасанова Елена Сергеевна.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58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Вкусные конфеты, очень их люблю,</a:t>
            </a:r>
          </a:p>
          <a:p>
            <a:r>
              <a:rPr lang="ru-RU" sz="2800" dirty="0" smtClean="0"/>
              <a:t>Можно ли их кушать?</a:t>
            </a:r>
          </a:p>
          <a:p>
            <a:r>
              <a:rPr lang="ru-RU" sz="2800" dirty="0" smtClean="0"/>
              <a:t>Воспитатель мой сказал:</a:t>
            </a:r>
          </a:p>
          <a:p>
            <a:r>
              <a:rPr lang="ru-RU" sz="2800" dirty="0" smtClean="0"/>
              <a:t>«Ты меня послушай…!»</a:t>
            </a:r>
          </a:p>
          <a:p>
            <a:r>
              <a:rPr lang="ru-RU" sz="2800" dirty="0" smtClean="0"/>
              <a:t>Мама на меня ворчит: </a:t>
            </a:r>
          </a:p>
          <a:p>
            <a:r>
              <a:rPr lang="ru-RU" sz="2800" dirty="0" smtClean="0"/>
              <a:t>«Нет, конечно, дочка!»</a:t>
            </a:r>
          </a:p>
          <a:p>
            <a:r>
              <a:rPr lang="ru-RU" sz="2800" dirty="0" smtClean="0"/>
              <a:t>Вот проверю я тогда и узнаю точно!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47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516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Цель: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И</a:t>
            </a:r>
            <a:r>
              <a:rPr lang="ru-RU" sz="2000" dirty="0" smtClean="0">
                <a:solidFill>
                  <a:srgbClr val="FF0000"/>
                </a:solidFill>
              </a:rPr>
              <a:t>  </a:t>
            </a:r>
            <a:r>
              <a:rPr lang="ru-RU" sz="2000" dirty="0">
                <a:solidFill>
                  <a:schemeClr val="tx1"/>
                </a:solidFill>
              </a:rPr>
              <a:t>р</a:t>
            </a:r>
            <a:r>
              <a:rPr lang="ru-RU" sz="2000" dirty="0" smtClean="0">
                <a:solidFill>
                  <a:schemeClr val="tx1"/>
                </a:solidFill>
              </a:rPr>
              <a:t>ешила я узнать,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Сколько нужно мне их съесть и мамуле тоже,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Чтобы нам не сделать вред, организму хуже!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2971800"/>
            <a:ext cx="7498080" cy="3276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Предполагается, друзья,</a:t>
            </a:r>
          </a:p>
          <a:p>
            <a:pPr algn="ctr">
              <a:buNone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вредны конфеты,</a:t>
            </a:r>
          </a:p>
          <a:p>
            <a:pPr algn="ctr">
              <a:buNone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нельзя все-все их есть,</a:t>
            </a:r>
          </a:p>
          <a:p>
            <a:pPr algn="ctr">
              <a:buNone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Будет очень плохо!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57600" y="2133600"/>
            <a:ext cx="304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Гипотеза: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ЗАДАЧИ ИССЛЕДОВАНИЯ:</a:t>
            </a:r>
            <a:br>
              <a:rPr lang="ru-RU" sz="4400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Выяснить придется мне,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Доказать на опытах,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Рассказать, какой наносят вред,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/>
                </a:solidFill>
              </a:rPr>
              <a:t>Каждый вид конфет.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1 Окрашивание воды конфетами М</a:t>
            </a:r>
            <a:r>
              <a:rPr lang="en-US" dirty="0" smtClean="0"/>
              <a:t>&amp;</a:t>
            </a:r>
            <a:r>
              <a:rPr lang="ru-RU" dirty="0" smtClean="0"/>
              <a:t>М</a:t>
            </a:r>
            <a:r>
              <a:rPr lang="en-US" dirty="0" smtClean="0"/>
              <a:t>/S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Опустила М</a:t>
            </a:r>
            <a:r>
              <a:rPr lang="en-US" dirty="0" smtClean="0"/>
              <a:t>&amp;M/S </a:t>
            </a:r>
            <a:r>
              <a:rPr lang="ru-RU" dirty="0" smtClean="0"/>
              <a:t>я в водичку быстро, посмотрела, а вода ,</a:t>
            </a:r>
          </a:p>
          <a:p>
            <a:r>
              <a:rPr lang="ru-RU" dirty="0" smtClean="0"/>
              <a:t>Стала разноцветной, а бесцветная вода подевалась--то куда?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C:\Users\Елена\Desktop\Новая папка (2)\алина\DSC030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86200"/>
            <a:ext cx="198120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Елена\Desktop\Новая папка (2)\алина\DSC0300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05930"/>
            <a:ext cx="266700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019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Опыт2 Растворение желейных конфеток в воде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Положила их я в воду,</a:t>
            </a:r>
          </a:p>
          <a:p>
            <a:r>
              <a:rPr lang="ru-RU" sz="2000" dirty="0" smtClean="0"/>
              <a:t>Полежали там они,</a:t>
            </a:r>
          </a:p>
          <a:p>
            <a:r>
              <a:rPr lang="ru-RU" sz="2000" dirty="0" smtClean="0"/>
              <a:t>Стали очень мягкими</a:t>
            </a:r>
          </a:p>
          <a:p>
            <a:r>
              <a:rPr lang="ru-RU" sz="2000" dirty="0" smtClean="0"/>
              <a:t>И в водичке таяли,</a:t>
            </a:r>
          </a:p>
          <a:p>
            <a:r>
              <a:rPr lang="ru-RU" sz="2000" dirty="0" smtClean="0"/>
              <a:t>Полностью не исчезли,</a:t>
            </a:r>
          </a:p>
          <a:p>
            <a:r>
              <a:rPr lang="ru-RU" sz="2000" dirty="0" smtClean="0"/>
              <a:t>Но в животик мой бы влезли!</a:t>
            </a:r>
          </a:p>
          <a:p>
            <a:endParaRPr lang="ru-RU" sz="2000" dirty="0"/>
          </a:p>
        </p:txBody>
      </p:sp>
      <p:pic>
        <p:nvPicPr>
          <p:cNvPr id="4" name="Рисунок 3" descr="C:\Users\Елена\Desktop\Новая папка (2)\алина\DSC0300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1981200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Елена\Desktop\Новая папка (2)\алина\DSC0301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2350135" cy="2133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614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Опыт3 Растворение леденцов в воде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Что-то все шумит, гремит,</a:t>
            </a:r>
          </a:p>
          <a:p>
            <a:r>
              <a:rPr lang="ru-RU" sz="1600" dirty="0" smtClean="0"/>
              <a:t>Бьется леденец в стакане,</a:t>
            </a:r>
          </a:p>
          <a:p>
            <a:r>
              <a:rPr lang="ru-RU" sz="1600" dirty="0" smtClean="0"/>
              <a:t>И от шума плохо мне.</a:t>
            </a:r>
          </a:p>
          <a:p>
            <a:r>
              <a:rPr lang="ru-RU" sz="1600" dirty="0" smtClean="0"/>
              <a:t>А конфете хоть бы что,</a:t>
            </a:r>
          </a:p>
          <a:p>
            <a:r>
              <a:rPr lang="ru-RU" sz="1600" dirty="0" smtClean="0"/>
              <a:t>Даже не растаяла!</a:t>
            </a:r>
          </a:p>
          <a:p>
            <a:r>
              <a:rPr lang="ru-RU" sz="1600" dirty="0" smtClean="0"/>
              <a:t>А потом, гляди, она,</a:t>
            </a:r>
          </a:p>
          <a:p>
            <a:r>
              <a:rPr lang="ru-RU" sz="1600" dirty="0" smtClean="0"/>
              <a:t>Подевалась-то куда?</a:t>
            </a:r>
            <a:endParaRPr lang="ru-RU" sz="1600" dirty="0"/>
          </a:p>
        </p:txBody>
      </p:sp>
      <p:pic>
        <p:nvPicPr>
          <p:cNvPr id="4" name="Рисунок 3" descr="C:\Users\Елена\Desktop\Новая папка (2)\алина\DSC030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1000"/>
            <a:ext cx="2057400" cy="2405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Елена\Desktop\Новая папка (2)\алина\DSC0301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76600"/>
            <a:ext cx="2209800" cy="3114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25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638288" cy="23622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/>
              <a:t>Опыт4 Растворение шоколадной конфеты в воде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Положила в воду я, 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Конфету шоколадную,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 Она вся не растаяла,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 А водичка от нее стала </a:t>
            </a:r>
            <a:r>
              <a:rPr lang="ru-RU" sz="2200" dirty="0" smtClean="0">
                <a:solidFill>
                  <a:schemeClr val="tx1"/>
                </a:solidFill>
              </a:rPr>
              <a:t>темно</a:t>
            </a:r>
            <a:r>
              <a:rPr lang="ru-RU" sz="2200" dirty="0" smtClean="0">
                <a:solidFill>
                  <a:schemeClr val="tx1"/>
                </a:solidFill>
                <a:effectLst/>
              </a:rPr>
              <a:t>ватою.</a:t>
            </a:r>
            <a:br>
              <a:rPr lang="ru-RU" sz="2200" dirty="0" smtClean="0">
                <a:solidFill>
                  <a:schemeClr val="tx1"/>
                </a:solidFill>
                <a:effectLst/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4" name="Объект 3" descr="C:\Users\Елена\Desktop\Новая папка (2)\алина\DSC03013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1432175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Елена\Desktop\Новая папка (2)\алина\DSC0301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0"/>
            <a:ext cx="1438275" cy="2552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735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Вывод: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Значит так решила я,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Что не буду красочные М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&amp;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/S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я кушать,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Буду шоколадные, леденцовые и желейные,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Я конфетки есть,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Но только иногда,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Ведь зубкам они вредны всегда,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Да и сладкого много, ведь нельзя!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693</TotalTime>
  <Words>263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              Краткосрочный проект « Польза и вред различного вида конфет» </vt:lpstr>
      <vt:lpstr>Проблема</vt:lpstr>
      <vt:lpstr>Цель:  И  решила я узнать,  Сколько нужно мне их съесть и мамуле тоже, Чтобы нам не сделать вред, организму хуже!  </vt:lpstr>
      <vt:lpstr>ЗАДАЧИ ИССЛЕДОВАНИЯ: </vt:lpstr>
      <vt:lpstr>Опыт 1 Окрашивание воды конфетами М&amp;М/S</vt:lpstr>
      <vt:lpstr>Опыт2 Растворение желейных конфеток в воде</vt:lpstr>
      <vt:lpstr>Опыт3 Растворение леденцов в воде</vt:lpstr>
      <vt:lpstr>                                                        Опыт4 Растворение шоколадной конфеты в воде Положила в воду я,  Конфету шоколадную,  Она вся не растаяла,  А водичка от нее стала темноватою.  </vt:lpstr>
      <vt:lpstr>Вывод: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МОИХ УВЛЕЧЕНИЙ</dc:title>
  <dc:creator>Notebook</dc:creator>
  <cp:lastModifiedBy>Елена</cp:lastModifiedBy>
  <cp:revision>75</cp:revision>
  <dcterms:created xsi:type="dcterms:W3CDTF">2014-03-03T09:34:56Z</dcterms:created>
  <dcterms:modified xsi:type="dcterms:W3CDTF">2017-02-20T17:48:35Z</dcterms:modified>
</cp:coreProperties>
</file>