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3"/>
  </p:handoutMasterIdLst>
  <p:sldIdLst>
    <p:sldId id="256" r:id="rId2"/>
    <p:sldId id="263" r:id="rId3"/>
    <p:sldId id="264" r:id="rId4"/>
    <p:sldId id="293" r:id="rId5"/>
    <p:sldId id="265" r:id="rId6"/>
    <p:sldId id="275" r:id="rId7"/>
    <p:sldId id="276" r:id="rId8"/>
    <p:sldId id="277" r:id="rId9"/>
    <p:sldId id="278" r:id="rId10"/>
    <p:sldId id="266" r:id="rId11"/>
    <p:sldId id="267" r:id="rId12"/>
    <p:sldId id="268" r:id="rId13"/>
    <p:sldId id="279" r:id="rId14"/>
    <p:sldId id="271" r:id="rId15"/>
    <p:sldId id="272" r:id="rId16"/>
    <p:sldId id="273" r:id="rId17"/>
    <p:sldId id="280" r:id="rId18"/>
    <p:sldId id="282" r:id="rId19"/>
    <p:sldId id="283" r:id="rId20"/>
    <p:sldId id="281" r:id="rId21"/>
    <p:sldId id="284" r:id="rId22"/>
    <p:sldId id="285" r:id="rId23"/>
    <p:sldId id="286" r:id="rId24"/>
    <p:sldId id="287" r:id="rId25"/>
    <p:sldId id="274" r:id="rId26"/>
    <p:sldId id="288" r:id="rId27"/>
    <p:sldId id="289" r:id="rId28"/>
    <p:sldId id="290" r:id="rId29"/>
    <p:sldId id="291" r:id="rId30"/>
    <p:sldId id="292" r:id="rId31"/>
    <p:sldId id="29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42C7C62C-6075-426B-B9CE-B65FA7FF71B9}">
          <p14:sldIdLst>
            <p14:sldId id="256"/>
            <p14:sldId id="26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52B"/>
    <a:srgbClr val="3A5896"/>
    <a:srgbClr val="F1F1F1"/>
    <a:srgbClr val="C6D4DF"/>
    <a:srgbClr val="F3F0ED"/>
    <a:srgbClr val="E1DAD2"/>
    <a:srgbClr val="FEFEFE"/>
    <a:srgbClr val="C1C9CD"/>
    <a:srgbClr val="7C96A3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53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вал 3"/>
          <p:cNvSpPr/>
          <p:nvPr/>
        </p:nvSpPr>
        <p:spPr>
          <a:xfrm>
            <a:off x="1280160" y="1123407"/>
            <a:ext cx="6844937" cy="50161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07011" y="1933302"/>
            <a:ext cx="55343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Семейный альбом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67543" y="2771392"/>
            <a:ext cx="64399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«Формула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здоровья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 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Долгих Тимофея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4294967295"/>
          </p:nvPr>
        </p:nvSpPr>
        <p:spPr>
          <a:xfrm>
            <a:off x="1274763" y="404813"/>
            <a:ext cx="7869237" cy="577215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                  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Упражнение «Змейка»</a:t>
            </a:r>
            <a:endParaRPr lang="ru-RU" i="1" u="sng" dirty="0"/>
          </a:p>
        </p:txBody>
      </p:sp>
      <p:pic>
        <p:nvPicPr>
          <p:cNvPr id="3" name="Рисунок 2" descr="7ixoX0-lD_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264" y="1423850"/>
            <a:ext cx="2929383" cy="5212081"/>
          </a:xfrm>
          <a:prstGeom prst="rect">
            <a:avLst/>
          </a:prstGeom>
        </p:spPr>
      </p:pic>
      <p:pic>
        <p:nvPicPr>
          <p:cNvPr id="5" name="Рисунок 4" descr="L5uSRte6ty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5872" y="1149531"/>
            <a:ext cx="3105247" cy="5524986"/>
          </a:xfrm>
          <a:prstGeom prst="rect">
            <a:avLst/>
          </a:prstGeom>
        </p:spPr>
      </p:pic>
      <p:pic>
        <p:nvPicPr>
          <p:cNvPr id="6" name="Рисунок 5" descr="VJ2sVesYPy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3646" y="1318886"/>
            <a:ext cx="3025085" cy="538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238205" y="163208"/>
            <a:ext cx="3709851" cy="398495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Упражнение «Качаем пресс»</a:t>
            </a:r>
            <a:endParaRPr lang="ru-RU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indent="0">
              <a:buNone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Упражнение «Мостик»</a:t>
            </a: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Упражнение «Кувырок»</a:t>
            </a:r>
            <a:endParaRPr lang="ru-RU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BGNcvddWdu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8251" y="4122965"/>
            <a:ext cx="4095931" cy="2303961"/>
          </a:xfrm>
          <a:prstGeom prst="rect">
            <a:avLst/>
          </a:prstGeom>
        </p:spPr>
      </p:pic>
      <p:pic>
        <p:nvPicPr>
          <p:cNvPr id="5" name="Рисунок 4" descr="FO7TDeFw1c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6136" y="1405889"/>
            <a:ext cx="3735977" cy="2101487"/>
          </a:xfrm>
          <a:prstGeom prst="rect">
            <a:avLst/>
          </a:prstGeom>
        </p:spPr>
      </p:pic>
      <p:pic>
        <p:nvPicPr>
          <p:cNvPr id="6" name="Рисунок 5" descr="NWzEmjHntI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7463" y="2307227"/>
            <a:ext cx="3592286" cy="2020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48890" y="179705"/>
            <a:ext cx="3886200" cy="6508478"/>
          </a:xfrm>
        </p:spPr>
        <p:txBody>
          <a:bodyPr>
            <a:normAutofit/>
          </a:bodyPr>
          <a:lstStyle/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Упражнение «Приседания»</a:t>
            </a: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Упражнение «Шпагат»  </a:t>
            </a: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1Dc6t8AEp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2286" y="1157695"/>
            <a:ext cx="4444274" cy="2499904"/>
          </a:xfrm>
          <a:prstGeom prst="rect">
            <a:avLst/>
          </a:prstGeom>
        </p:spPr>
      </p:pic>
      <p:pic>
        <p:nvPicPr>
          <p:cNvPr id="5" name="Рисунок 4" descr="ILCzcrFFA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3747" y="4180115"/>
            <a:ext cx="4572001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6811" y="163208"/>
            <a:ext cx="6268538" cy="998742"/>
          </a:xfrm>
        </p:spPr>
        <p:txBody>
          <a:bodyPr>
            <a:noAutofit/>
          </a:bodyPr>
          <a:lstStyle/>
          <a:p>
            <a:pPr algn="ctr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Гимнастика в постели «Медвежонок» </a:t>
            </a:r>
            <a:endParaRPr lang="ru-RU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qemTE0kb9D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73944" y="1227909"/>
            <a:ext cx="2941303" cy="5233290"/>
          </a:xfrm>
        </p:spPr>
      </p:pic>
      <p:pic>
        <p:nvPicPr>
          <p:cNvPr id="6" name="Содержимое 5" descr="yClloZMmLs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7577" y="1198607"/>
            <a:ext cx="2948737" cy="52465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Z_6t0kArd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18601">
            <a:off x="5654583" y="1240971"/>
            <a:ext cx="2390504" cy="3187338"/>
          </a:xfrm>
          <a:prstGeom prst="rect">
            <a:avLst/>
          </a:prstGeom>
        </p:spPr>
      </p:pic>
      <p:pic>
        <p:nvPicPr>
          <p:cNvPr id="7" name="Рисунок 6" descr="nLNJ1KmcmT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32407">
            <a:off x="1980657" y="3489962"/>
            <a:ext cx="2526029" cy="3172096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53589" y="1632856"/>
            <a:ext cx="7561760" cy="4976949"/>
          </a:xfrm>
        </p:spPr>
        <p:txBody>
          <a:bodyPr numCol="2">
            <a:normAutofit/>
          </a:bodyPr>
          <a:lstStyle/>
          <a:p>
            <a:pPr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__________________________________________________________________________________________________________________________________________________________________</a:t>
            </a: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Двойная волна 7"/>
          <p:cNvSpPr/>
          <p:nvPr/>
        </p:nvSpPr>
        <p:spPr>
          <a:xfrm>
            <a:off x="2547256" y="431074"/>
            <a:ext cx="5773783" cy="1410789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бы быть сильным и здоровым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этом мне помогают  гигиенические процедуры..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3dac2e15d845031362b09bfdecdc420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006" y="5029200"/>
            <a:ext cx="1672046" cy="1672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UF_E8yIm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68904">
            <a:off x="953622" y="3367767"/>
            <a:ext cx="2532227" cy="3376303"/>
          </a:xfrm>
          <a:prstGeom prst="rect">
            <a:avLst/>
          </a:prstGeom>
        </p:spPr>
      </p:pic>
      <p:pic>
        <p:nvPicPr>
          <p:cNvPr id="1026" name="Picture 2" descr="http://www.demirviews.com/wp-content/uploads/2017/04/toothbrush-309145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4851">
            <a:off x="3226525" y="4390025"/>
            <a:ext cx="4637416" cy="231870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19349" y="535577"/>
            <a:ext cx="7196000" cy="5641386"/>
          </a:xfrm>
        </p:spPr>
        <p:txBody>
          <a:bodyPr numCol="2">
            <a:normAutofit/>
          </a:bodyPr>
          <a:lstStyle/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______________________________________________________________________________________________________________________________</a:t>
            </a:r>
          </a:p>
          <a:p>
            <a:pPr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</a:t>
            </a:r>
          </a:p>
          <a:p>
            <a:pPr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__________________________________________</a:t>
            </a:r>
          </a:p>
        </p:txBody>
      </p:sp>
      <p:pic>
        <p:nvPicPr>
          <p:cNvPr id="6" name="Рисунок 5" descr="Kujd9EobxF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42781">
            <a:off x="1992451" y="241384"/>
            <a:ext cx="2524280" cy="3365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KZKj3lyQB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06981">
            <a:off x="1203415" y="1058093"/>
            <a:ext cx="3732711" cy="4976947"/>
          </a:xfrm>
          <a:prstGeom prst="rect">
            <a:avLst/>
          </a:prstGeom>
        </p:spPr>
      </p:pic>
      <p:pic>
        <p:nvPicPr>
          <p:cNvPr id="25602" name="Picture 2" descr="http://funforkids.ru/pictures/hygiene/hygiene1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2676525"/>
            <a:ext cx="4857750" cy="418147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3768" y="235131"/>
            <a:ext cx="3221147" cy="2978332"/>
          </a:xfrm>
        </p:spPr>
        <p:txBody>
          <a:bodyPr>
            <a:normAutofit fontScale="92500"/>
          </a:bodyPr>
          <a:lstStyle/>
          <a:p>
            <a:pPr indent="0">
              <a:lnSpc>
                <a:spcPct val="10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___________________________________________________________________________________________________________________________________________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4195" y="163208"/>
            <a:ext cx="5981154" cy="99874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Полоскание рта теплой водой </a:t>
            </a:r>
            <a:endParaRPr lang="ru-RU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eX4zYeTCzN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4003" y="1313589"/>
            <a:ext cx="3667125" cy="4889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29" y="163208"/>
            <a:ext cx="6555920" cy="99874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Экскурсия в кабинет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врача - стоматолога 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xv6t1NIJZM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9442" y="1209084"/>
            <a:ext cx="7065289" cy="52989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c-yw1i5Ce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388" y="535577"/>
            <a:ext cx="7759337" cy="5819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         </a:t>
            </a:r>
            <a:r>
              <a:rPr lang="ru-RU" dirty="0" smtClean="0"/>
              <a:t>Содержание</a:t>
            </a:r>
            <a:endParaRPr lang="en-US" dirty="0"/>
          </a:p>
        </p:txBody>
      </p:sp>
      <p:grpSp>
        <p:nvGrpSpPr>
          <p:cNvPr id="73" name="Group 2"/>
          <p:cNvGrpSpPr>
            <a:grpSpLocks/>
          </p:cNvGrpSpPr>
          <p:nvPr/>
        </p:nvGrpSpPr>
        <p:grpSpPr bwMode="auto">
          <a:xfrm>
            <a:off x="2133600" y="4086226"/>
            <a:ext cx="5338763" cy="830263"/>
            <a:chOff x="1248" y="1326"/>
            <a:chExt cx="3363" cy="523"/>
          </a:xfrm>
        </p:grpSpPr>
        <p:sp>
          <p:nvSpPr>
            <p:cNvPr id="74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5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76" name="Text Box 5"/>
            <p:cNvSpPr txBox="1">
              <a:spLocks noChangeArrowheads="1"/>
            </p:cNvSpPr>
            <p:nvPr/>
          </p:nvSpPr>
          <p:spPr bwMode="gray">
            <a:xfrm>
              <a:off x="1871" y="1326"/>
              <a:ext cx="274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</a:rPr>
                <a:t>Если хочешь быть здоровым – закаляйся!                                    </a:t>
              </a:r>
              <a:r>
                <a:rPr lang="ru-RU" sz="2400" dirty="0" smtClean="0">
                  <a:solidFill>
                    <a:srgbClr val="000000"/>
                  </a:solidFill>
                  <a:cs typeface="Times New Roman" pitchFamily="18" charset="0"/>
                </a:rPr>
                <a:t>20</a:t>
              </a:r>
              <a:endParaRPr lang="en-US" sz="2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7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78" name="Group 7"/>
          <p:cNvGrpSpPr>
            <a:grpSpLocks/>
          </p:cNvGrpSpPr>
          <p:nvPr/>
        </p:nvGrpSpPr>
        <p:grpSpPr bwMode="auto">
          <a:xfrm>
            <a:off x="2133600" y="1752600"/>
            <a:ext cx="5340353" cy="555625"/>
            <a:chOff x="1248" y="2030"/>
            <a:chExt cx="3364" cy="350"/>
          </a:xfrm>
        </p:grpSpPr>
        <p:sp>
          <p:nvSpPr>
            <p:cNvPr id="79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81" name="Text Box 10"/>
            <p:cNvSpPr txBox="1">
              <a:spLocks noChangeArrowheads="1"/>
            </p:cNvSpPr>
            <p:nvPr/>
          </p:nvSpPr>
          <p:spPr bwMode="gray">
            <a:xfrm>
              <a:off x="1952" y="2064"/>
              <a:ext cx="266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Обо мне                                       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2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83" name="Group 12"/>
          <p:cNvGrpSpPr>
            <a:grpSpLocks/>
          </p:cNvGrpSpPr>
          <p:nvPr/>
        </p:nvGrpSpPr>
        <p:grpSpPr bwMode="auto">
          <a:xfrm>
            <a:off x="2133600" y="2590800"/>
            <a:ext cx="5302252" cy="555625"/>
            <a:chOff x="1248" y="2640"/>
            <a:chExt cx="3340" cy="350"/>
          </a:xfrm>
        </p:grpSpPr>
        <p:sp>
          <p:nvSpPr>
            <p:cNvPr id="84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5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86" name="Text Box 15"/>
            <p:cNvSpPr txBox="1">
              <a:spLocks noChangeArrowheads="1"/>
            </p:cNvSpPr>
            <p:nvPr/>
          </p:nvSpPr>
          <p:spPr bwMode="gray">
            <a:xfrm>
              <a:off x="1927" y="2698"/>
              <a:ext cx="266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Моя веселая зарядка                5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88" name="Group 17"/>
          <p:cNvGrpSpPr>
            <a:grpSpLocks/>
          </p:cNvGrpSpPr>
          <p:nvPr/>
        </p:nvGrpSpPr>
        <p:grpSpPr bwMode="auto">
          <a:xfrm>
            <a:off x="2133600" y="3429000"/>
            <a:ext cx="5372101" cy="555625"/>
            <a:chOff x="1248" y="3230"/>
            <a:chExt cx="3384" cy="350"/>
          </a:xfrm>
        </p:grpSpPr>
        <p:sp>
          <p:nvSpPr>
            <p:cNvPr id="89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0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91" name="Text Box 20"/>
            <p:cNvSpPr txBox="1">
              <a:spLocks noChangeArrowheads="1"/>
            </p:cNvSpPr>
            <p:nvPr/>
          </p:nvSpPr>
          <p:spPr bwMode="gray">
            <a:xfrm>
              <a:off x="1894" y="3264"/>
              <a:ext cx="273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Гигиена – залог здоровья        14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2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93" name="Group 22"/>
          <p:cNvGrpSpPr>
            <a:grpSpLocks/>
          </p:cNvGrpSpPr>
          <p:nvPr/>
        </p:nvGrpSpPr>
        <p:grpSpPr bwMode="auto">
          <a:xfrm>
            <a:off x="2133600" y="4924429"/>
            <a:ext cx="5383213" cy="1200151"/>
            <a:chOff x="1248" y="3102"/>
            <a:chExt cx="3391" cy="756"/>
          </a:xfrm>
        </p:grpSpPr>
        <p:sp>
          <p:nvSpPr>
            <p:cNvPr id="94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5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/>
            </a:p>
          </p:txBody>
        </p:sp>
        <p:sp>
          <p:nvSpPr>
            <p:cNvPr id="96" name="Text Box 25"/>
            <p:cNvSpPr txBox="1">
              <a:spLocks noChangeArrowheads="1"/>
            </p:cNvSpPr>
            <p:nvPr/>
          </p:nvSpPr>
          <p:spPr bwMode="gray">
            <a:xfrm>
              <a:off x="1844" y="3102"/>
              <a:ext cx="279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smtClean="0">
                  <a:solidFill>
                    <a:srgbClr val="000000"/>
                  </a:solidFill>
                  <a:cs typeface="Times New Roman" pitchFamily="18" charset="0"/>
                </a:rPr>
                <a:t>Солнце воздух и вода – мои лучшие друзья                             25</a:t>
              </a:r>
              <a:r>
                <a:rPr lang="ru-RU" sz="2400" dirty="0" smtClean="0">
                  <a:solidFill>
                    <a:srgbClr val="000000"/>
                  </a:solidFill>
                </a:rPr>
                <a:t>                                                           </a:t>
              </a:r>
            </a:p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                                                                                                          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7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28" name="Rectangle 24"/>
          <p:cNvSpPr>
            <a:spLocks noChangeArrowheads="1"/>
          </p:cNvSpPr>
          <p:nvPr/>
        </p:nvSpPr>
        <p:spPr bwMode="gray">
          <a:xfrm rot="21400193">
            <a:off x="2148729" y="5812641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gray">
          <a:xfrm>
            <a:off x="3010082" y="5657671"/>
            <a:ext cx="48668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</a:rPr>
              <a:t>Мои подвижные игры                28                                             </a:t>
            </a:r>
            <a:r>
              <a:rPr lang="ru-RU" sz="2400" dirty="0" smtClean="0">
                <a:solidFill>
                  <a:srgbClr val="000000"/>
                </a:solidFill>
              </a:rPr>
              <a:t>                                                        </a:t>
            </a:r>
          </a:p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                                                                                                          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24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хочешь быть здоровым – закаляйся!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t3bMP48mw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39998" y="1825625"/>
            <a:ext cx="3263504" cy="4351338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29150" y="1525179"/>
            <a:ext cx="3886200" cy="4351338"/>
          </a:xfrm>
        </p:spPr>
        <p:txBody>
          <a:bodyPr/>
          <a:lstStyle/>
          <a:p>
            <a:pPr algn="ctr">
              <a:buNone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Обливание прохладной водой</a:t>
            </a:r>
            <a:endParaRPr lang="ru-RU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g7nsusfkwb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7363" y="2481943"/>
            <a:ext cx="3153920" cy="3866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743" y="424465"/>
            <a:ext cx="6098720" cy="99874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latin typeface="Times New Roman" pitchFamily="18" charset="0"/>
                <a:cs typeface="Times New Roman" pitchFamily="18" charset="0"/>
              </a:rPr>
              <a:t>Контрастный душ</a:t>
            </a:r>
            <a:endParaRPr lang="ru-RU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J5QOvG30hd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39998" y="1825625"/>
            <a:ext cx="3263504" cy="4351338"/>
          </a:xfrm>
        </p:spPr>
      </p:pic>
      <p:pic>
        <p:nvPicPr>
          <p:cNvPr id="6" name="Содержимое 5" descr="Zakalivanie_rebenka_vodoy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29150" y="1816858"/>
            <a:ext cx="3430633" cy="43618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86" y="293837"/>
            <a:ext cx="6307726" cy="99874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latin typeface="Times New Roman" pitchFamily="18" charset="0"/>
                <a:cs typeface="Times New Roman" pitchFamily="18" charset="0"/>
              </a:rPr>
              <a:t>Принятие ванны с прохладной водой </a:t>
            </a:r>
            <a:endParaRPr lang="ru-RU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Скриншот 21-02-2018 195958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9420" y="1747248"/>
            <a:ext cx="2913505" cy="4351338"/>
          </a:xfrm>
        </p:spPr>
      </p:pic>
      <p:pic>
        <p:nvPicPr>
          <p:cNvPr id="14" name="Содержимое 13" descr="Скриншот 21-02-2018 195816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36372" y="1557836"/>
            <a:ext cx="5324748" cy="4691286"/>
          </a:xfrm>
        </p:spPr>
      </p:pic>
      <p:pic>
        <p:nvPicPr>
          <p:cNvPr id="15" name="Рисунок 14" descr="Скриншот 21-02-2018 2000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0593" y="1528354"/>
            <a:ext cx="2786263" cy="4689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5874" y="1195173"/>
            <a:ext cx="4402183" cy="1861535"/>
          </a:xfrm>
        </p:spPr>
        <p:txBody>
          <a:bodyPr>
            <a:normAutofit/>
          </a:bodyPr>
          <a:lstStyle/>
          <a:p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Босиком по снегу..</a:t>
            </a:r>
            <a:endParaRPr lang="ru-RU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YryxNyh7H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39998" y="1825625"/>
            <a:ext cx="3263504" cy="4351338"/>
          </a:xfrm>
        </p:spPr>
      </p:pic>
      <p:pic>
        <p:nvPicPr>
          <p:cNvPr id="6" name="Содержимое 5" descr="kaZXiteY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16087" y="3814354"/>
            <a:ext cx="4274819" cy="2299062"/>
          </a:xfrm>
        </p:spPr>
      </p:pic>
      <p:pic>
        <p:nvPicPr>
          <p:cNvPr id="30722" name="Picture 2" descr="https://avatanplus.com/files/resources/original/572f45d46451715490a8c5b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62334">
            <a:off x="4363688" y="2610144"/>
            <a:ext cx="1183043" cy="1183043"/>
          </a:xfrm>
          <a:prstGeom prst="rect">
            <a:avLst/>
          </a:prstGeom>
          <a:noFill/>
        </p:spPr>
      </p:pic>
      <p:pic>
        <p:nvPicPr>
          <p:cNvPr id="8" name="Picture 2" descr="https://avatanplus.com/files/resources/original/572f45d46451715490a8c5b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62334">
            <a:off x="5861563" y="2422911"/>
            <a:ext cx="1183043" cy="1183043"/>
          </a:xfrm>
          <a:prstGeom prst="rect">
            <a:avLst/>
          </a:prstGeom>
          <a:noFill/>
        </p:spPr>
      </p:pic>
      <p:pic>
        <p:nvPicPr>
          <p:cNvPr id="9" name="Picture 2" descr="https://avatanplus.com/files/resources/original/572f45d46451715490a8c5b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62334">
            <a:off x="5704808" y="724740"/>
            <a:ext cx="1183043" cy="1183043"/>
          </a:xfrm>
          <a:prstGeom prst="rect">
            <a:avLst/>
          </a:prstGeom>
          <a:noFill/>
        </p:spPr>
      </p:pic>
      <p:pic>
        <p:nvPicPr>
          <p:cNvPr id="10" name="Picture 2" descr="https://avatanplus.com/files/resources/original/572f45d46451715490a8c5b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62334">
            <a:off x="7350728" y="243018"/>
            <a:ext cx="1183043" cy="1183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2" y="790226"/>
            <a:ext cx="7886698" cy="99874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Фото из раннего детства «Солнечные ванны»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zbeChw8kaW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36469" y="2257180"/>
            <a:ext cx="7223759" cy="40558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Солнце воздух и вода – мои лучшие друзья</a:t>
            </a:r>
            <a:endParaRPr lang="ru-RU" dirty="0"/>
          </a:p>
        </p:txBody>
      </p:sp>
      <p:pic>
        <p:nvPicPr>
          <p:cNvPr id="5" name="Рисунок 4" descr="img-20140228112327-9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4257" y="2632165"/>
            <a:ext cx="6492240" cy="365760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Катание на бубликах</a:t>
            </a:r>
            <a:endParaRPr lang="ru-RU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033" y="319962"/>
            <a:ext cx="7261315" cy="99874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Поездка с папой на квадрацикле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Скриншот 15-02-2018 2101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6113" y="1667880"/>
            <a:ext cx="7869237" cy="41286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497" y="274320"/>
            <a:ext cx="5826034" cy="79619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Скандинавская ходьба, Катание на лыжах, санках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uo5uZ2RTT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9992" y="1444218"/>
            <a:ext cx="3667125" cy="4889500"/>
          </a:xfrm>
        </p:spPr>
      </p:pic>
      <p:pic>
        <p:nvPicPr>
          <p:cNvPr id="6" name="Рисунок 5" descr="Скриншот 22-02-2018 1259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9474" y="1265312"/>
            <a:ext cx="2261443" cy="2379226"/>
          </a:xfrm>
          <a:prstGeom prst="rect">
            <a:avLst/>
          </a:prstGeom>
        </p:spPr>
      </p:pic>
      <p:pic>
        <p:nvPicPr>
          <p:cNvPr id="6148" name="Picture 4" descr="https://pp.userapi.com/c824501/v824501328/c59c9/qaAezK0QWb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2448" y="2925762"/>
            <a:ext cx="2459322" cy="3279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Мои подвижные игры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BPzWS9oPNe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1771" y="1071155"/>
            <a:ext cx="3506650" cy="1972491"/>
          </a:xfrm>
        </p:spPr>
      </p:pic>
      <p:pic>
        <p:nvPicPr>
          <p:cNvPr id="5" name="Рисунок 4" descr="-Kb5-MR55Q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3723" y="1162595"/>
            <a:ext cx="2848622" cy="5068389"/>
          </a:xfrm>
          <a:prstGeom prst="rect">
            <a:avLst/>
          </a:prstGeom>
        </p:spPr>
      </p:pic>
      <p:pic>
        <p:nvPicPr>
          <p:cNvPr id="6" name="Рисунок 5" descr="nOrqq0y42n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23209" y="2899955"/>
            <a:ext cx="2743200" cy="3657600"/>
          </a:xfrm>
          <a:prstGeom prst="rect">
            <a:avLst/>
          </a:prstGeom>
        </p:spPr>
      </p:pic>
      <p:pic>
        <p:nvPicPr>
          <p:cNvPr id="7" name="Рисунок 6" descr="QI4kAygo-n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592" y="3095897"/>
            <a:ext cx="1989630" cy="3540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j_lm8BDRQ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9143" y="384655"/>
            <a:ext cx="2168435" cy="3862148"/>
          </a:xfrm>
          <a:prstGeom prst="rect">
            <a:avLst/>
          </a:prstGeom>
        </p:spPr>
      </p:pic>
      <p:pic>
        <p:nvPicPr>
          <p:cNvPr id="8" name="Содержимое 7" descr="ZJviTFOWT-U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85954" y="399188"/>
            <a:ext cx="3527403" cy="5061085"/>
          </a:xfrm>
        </p:spPr>
      </p:pic>
      <p:pic>
        <p:nvPicPr>
          <p:cNvPr id="9" name="Рисунок 8" descr="SdP5bUGXNZ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709" y="646933"/>
            <a:ext cx="1998618" cy="3556025"/>
          </a:xfrm>
          <a:prstGeom prst="rect">
            <a:avLst/>
          </a:prstGeom>
        </p:spPr>
      </p:pic>
      <p:pic>
        <p:nvPicPr>
          <p:cNvPr id="6" name="Рисунок 5" descr="tTgyvALpQk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10639">
            <a:off x="1306283" y="3941446"/>
            <a:ext cx="4442821" cy="2499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11" y="163208"/>
            <a:ext cx="8476160" cy="99874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      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Немного о нашей семье……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3207" y="1274191"/>
            <a:ext cx="7869890" cy="4889709"/>
          </a:xfrm>
        </p:spPr>
        <p:txBody>
          <a:bodyPr>
            <a:norm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2NIMFoaMx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1382" y="3894265"/>
            <a:ext cx="1664207" cy="2780855"/>
          </a:xfrm>
          <a:prstGeom prst="rect">
            <a:avLst/>
          </a:prstGeom>
        </p:spPr>
      </p:pic>
      <p:pic>
        <p:nvPicPr>
          <p:cNvPr id="6" name="Рисунок 5" descr="RcSjoLEFMc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8731" y="3804338"/>
            <a:ext cx="2220686" cy="2857719"/>
          </a:xfrm>
          <a:prstGeom prst="rect">
            <a:avLst/>
          </a:prstGeom>
        </p:spPr>
      </p:pic>
      <p:pic>
        <p:nvPicPr>
          <p:cNvPr id="7" name="Рисунок 6" descr="Zf6-qwIsM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854" y="4131929"/>
            <a:ext cx="2979928" cy="2530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Прогулки вместе с семьей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kSTxftggX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6227" y="1090748"/>
            <a:ext cx="3002824" cy="4003765"/>
          </a:xfrm>
          <a:prstGeom prst="rect">
            <a:avLst/>
          </a:prstGeom>
        </p:spPr>
      </p:pic>
      <p:pic>
        <p:nvPicPr>
          <p:cNvPr id="7" name="Рисунок 6" descr="u5383FeyU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2239" y="1531618"/>
            <a:ext cx="3235236" cy="2426427"/>
          </a:xfrm>
          <a:prstGeom prst="rect">
            <a:avLst/>
          </a:prstGeom>
        </p:spPr>
      </p:pic>
      <p:pic>
        <p:nvPicPr>
          <p:cNvPr id="8" name="Рисунок 7" descr="RsRtKDFyaN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204" y="1071153"/>
            <a:ext cx="2478677" cy="3304903"/>
          </a:xfrm>
          <a:prstGeom prst="rect">
            <a:avLst/>
          </a:prstGeom>
        </p:spPr>
      </p:pic>
      <p:pic>
        <p:nvPicPr>
          <p:cNvPr id="6" name="Рисунок 5" descr="img-20140228112327-9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9635" y="4131451"/>
            <a:ext cx="4352708" cy="2452230"/>
          </a:xfrm>
          <a:prstGeom prst="rect">
            <a:avLst/>
          </a:prstGeom>
        </p:spPr>
      </p:pic>
      <p:pic>
        <p:nvPicPr>
          <p:cNvPr id="4" name="Содержимое 3" descr="cbAchtKQMpU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5739635" y="4558937"/>
            <a:ext cx="3090856" cy="206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9962" y="673300"/>
            <a:ext cx="7869890" cy="488970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dirty="0"/>
          </a:p>
        </p:txBody>
      </p:sp>
      <p:pic>
        <p:nvPicPr>
          <p:cNvPr id="4" name="Рисунок 3" descr="u5383FeyU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5268" y="4026626"/>
            <a:ext cx="3566160" cy="267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343" y="163208"/>
            <a:ext cx="5290457" cy="99874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latin typeface="Times New Roman" pitchFamily="18" charset="0"/>
                <a:cs typeface="Times New Roman" pitchFamily="18" charset="0"/>
              </a:rPr>
              <a:t>Мой спортивный уголок</a:t>
            </a:r>
            <a:endParaRPr lang="ru-RU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yaba8mfEY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33496" y="1097280"/>
            <a:ext cx="5318033" cy="2991394"/>
          </a:xfrm>
        </p:spPr>
      </p:pic>
      <p:pic>
        <p:nvPicPr>
          <p:cNvPr id="6" name="Рисунок 5" descr="uWSATBnTvg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0171" y="326571"/>
            <a:ext cx="2434403" cy="4331393"/>
          </a:xfrm>
          <a:prstGeom prst="rect">
            <a:avLst/>
          </a:prstGeom>
        </p:spPr>
      </p:pic>
      <p:pic>
        <p:nvPicPr>
          <p:cNvPr id="5" name="Рисунок 4" descr="R3pjnBsEBd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8729" y="4062549"/>
            <a:ext cx="4450082" cy="2503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HsvhCin5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9551" y="2495005"/>
            <a:ext cx="2539641" cy="4101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Каждое утро Тимофея 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начинается с зарядки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1177290" y="1577431"/>
            <a:ext cx="3886200" cy="435133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Упражнение «Боксер»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dP5bUGXNZ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7597" y="1787564"/>
            <a:ext cx="2401923" cy="427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qU_QG_HMc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9967" y="862817"/>
            <a:ext cx="2444447" cy="4349263"/>
          </a:xfrm>
          <a:prstGeom prst="rect">
            <a:avLst/>
          </a:prstGeom>
        </p:spPr>
      </p:pic>
      <p:pic>
        <p:nvPicPr>
          <p:cNvPr id="5" name="Рисунок 4" descr="8WPqx2ZqyUo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9072" y="2756263"/>
            <a:ext cx="2180517" cy="3879668"/>
          </a:xfrm>
          <a:prstGeom prst="rect">
            <a:avLst/>
          </a:prstGeom>
        </p:spPr>
      </p:pic>
      <p:pic>
        <p:nvPicPr>
          <p:cNvPr id="4" name="Рисунок 3" descr="jlQZPXIXIB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6398" y="3082835"/>
            <a:ext cx="2018997" cy="3592285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24282" y="242225"/>
            <a:ext cx="7869890" cy="6432895"/>
          </a:xfrm>
        </p:spPr>
        <p:txBody>
          <a:bodyPr numCol="2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Упражнение  «Бабочка»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«Бабочка» - ребёнок стоит, руки опущены вдоль тела, поднимает руки в стороны и слегка помахивает кистями (бабочка машет крылышками, сгибает руки на уровне плеч и прикасается пальцами к плечам (бабочка сложила крылышки, ходит по комнате, помахивая кистями прямых рук, поднятых в стороны (бабочка полетела).</a:t>
            </a:r>
          </a:p>
          <a:p>
            <a:pPr indent="0" algn="ctr">
              <a:lnSpc>
                <a:spcPct val="100000"/>
              </a:lnSpc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1u3DAoiKy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7130" y="1732851"/>
            <a:ext cx="2528116" cy="449813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274320"/>
            <a:ext cx="7869890" cy="6361611"/>
          </a:xfrm>
        </p:spPr>
        <p:txBody>
          <a:bodyPr/>
          <a:lstStyle/>
          <a:p>
            <a:pPr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Упражнение «Робот  - трансформер»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Встать прямо, ноги слегка расставить, руки опустить поднимать руки вверх вниз, 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каждым разом поднимая руки всё выше.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Сесть, поставить робота перед собой, тянуться к роботу, с каждым разом наклоняемся все ниже и ниже.</a:t>
            </a:r>
          </a:p>
          <a:p>
            <a:pPr indent="0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vbdWcykr9-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3703" y="2207622"/>
            <a:ext cx="2201544" cy="3917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82880"/>
            <a:ext cx="7869890" cy="6230983"/>
          </a:xfrm>
        </p:spPr>
        <p:txBody>
          <a:bodyPr numCol="2">
            <a:normAutofit fontScale="85000" lnSpcReduction="10000"/>
          </a:bodyPr>
          <a:lstStyle/>
          <a:p>
            <a:pPr indent="0" algn="r">
              <a:lnSpc>
                <a:spcPct val="100000"/>
              </a:lnSpc>
              <a:spcBef>
                <a:spcPts val="0"/>
              </a:spcBef>
              <a:buNone/>
            </a:pP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r">
              <a:lnSpc>
                <a:spcPct val="100000"/>
              </a:lnSpc>
              <a:spcBef>
                <a:spcPts val="0"/>
              </a:spcBef>
              <a:buNone/>
            </a:pP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600" b="1" i="1" u="sng" dirty="0" smtClean="0">
                <a:latin typeface="Times New Roman" pitchFamily="18" charset="0"/>
                <a:cs typeface="Times New Roman" pitchFamily="18" charset="0"/>
              </a:rPr>
              <a:t>Упражнение «Гантели»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b="1" i="1" u="sng" dirty="0" smtClean="0">
                <a:latin typeface="Times New Roman" pitchFamily="18" charset="0"/>
                <a:cs typeface="Times New Roman" pitchFamily="18" charset="0"/>
              </a:rPr>
              <a:t>Прыжки на правой и </a:t>
            </a:r>
          </a:p>
          <a:p>
            <a:pPr algn="ctr">
              <a:buNone/>
            </a:pPr>
            <a:r>
              <a:rPr lang="ru-RU" sz="2600" b="1" i="1" u="sng" dirty="0" smtClean="0">
                <a:latin typeface="Times New Roman" pitchFamily="18" charset="0"/>
                <a:cs typeface="Times New Roman" pitchFamily="18" charset="0"/>
              </a:rPr>
              <a:t>левой ноге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Rd6MbzmdyC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1815" y="1520639"/>
            <a:ext cx="2619556" cy="4660824"/>
          </a:xfrm>
          <a:prstGeom prst="rect">
            <a:avLst/>
          </a:prstGeom>
        </p:spPr>
      </p:pic>
      <p:pic>
        <p:nvPicPr>
          <p:cNvPr id="6" name="Рисунок 5" descr="cED5h7bAcl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280" y="352698"/>
            <a:ext cx="2624818" cy="467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FBeqAKDQv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641" y="2847703"/>
            <a:ext cx="3995302" cy="2664823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17801" y="607986"/>
            <a:ext cx="7504130" cy="5923443"/>
          </a:xfrm>
        </p:spPr>
        <p:txBody>
          <a:bodyPr numCol="2">
            <a:normAutofit fontScale="70000" lnSpcReduction="20000"/>
          </a:bodyPr>
          <a:lstStyle/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r>
              <a:rPr lang="ru-RU" sz="2900" b="1" i="1" u="sng" dirty="0" smtClean="0">
                <a:latin typeface="Times New Roman" pitchFamily="18" charset="0"/>
                <a:cs typeface="Times New Roman" pitchFamily="18" charset="0"/>
              </a:rPr>
              <a:t>Упражнение «Катаем машинку»</a:t>
            </a: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lnSpc>
                <a:spcPct val="100000"/>
              </a:lnSpc>
              <a:buNone/>
            </a:pPr>
            <a:r>
              <a:rPr lang="ru-RU" sz="2900" b="1" i="1" u="sng" dirty="0" smtClean="0">
                <a:latin typeface="Times New Roman" pitchFamily="18" charset="0"/>
                <a:cs typeface="Times New Roman" pitchFamily="18" charset="0"/>
              </a:rPr>
              <a:t>Упражнение «Косички»</a:t>
            </a:r>
          </a:p>
          <a:p>
            <a:endParaRPr lang="ru-RU" sz="4600" dirty="0"/>
          </a:p>
        </p:txBody>
      </p:sp>
      <p:pic>
        <p:nvPicPr>
          <p:cNvPr id="5" name="Рисунок 4" descr="ZzMa5W_ju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5566" y="1789612"/>
            <a:ext cx="1927225" cy="3429000"/>
          </a:xfrm>
          <a:prstGeom prst="rect">
            <a:avLst/>
          </a:prstGeom>
        </p:spPr>
      </p:pic>
      <p:pic>
        <p:nvPicPr>
          <p:cNvPr id="6" name="Рисунок 5" descr="MGgkV8UUFS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3456" y="1345476"/>
            <a:ext cx="1901528" cy="3383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1026</TotalTime>
  <Words>301</Words>
  <Application>Microsoft Office PowerPoint</Application>
  <PresentationFormat>Экран (4:3)</PresentationFormat>
  <Paragraphs>177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Слайд 1</vt:lpstr>
      <vt:lpstr>           Содержание</vt:lpstr>
      <vt:lpstr>           Немного о нашей семье……</vt:lpstr>
      <vt:lpstr>Мой спортивный уголок</vt:lpstr>
      <vt:lpstr>Каждое утро Тимофея  начинается с зарядки</vt:lpstr>
      <vt:lpstr>Слайд 6</vt:lpstr>
      <vt:lpstr>Слайд 7</vt:lpstr>
      <vt:lpstr>Слайд 8</vt:lpstr>
      <vt:lpstr>Слайд 9</vt:lpstr>
      <vt:lpstr>Слайд 10</vt:lpstr>
      <vt:lpstr>  Упражнение «Качаем пресс»</vt:lpstr>
      <vt:lpstr>Слайд 12</vt:lpstr>
      <vt:lpstr>Гимнастика в постели «Медвежонок» </vt:lpstr>
      <vt:lpstr>Слайд 14</vt:lpstr>
      <vt:lpstr>Слайд 15</vt:lpstr>
      <vt:lpstr>Слайд 16</vt:lpstr>
      <vt:lpstr>Полоскание рта теплой водой </vt:lpstr>
      <vt:lpstr>Экскурсия в кабинет  врача - стоматолога </vt:lpstr>
      <vt:lpstr>Слайд 19</vt:lpstr>
      <vt:lpstr>      Если хочешь быть здоровым – закаляйся!</vt:lpstr>
      <vt:lpstr>Контрастный душ</vt:lpstr>
      <vt:lpstr>Принятие ванны с прохладной водой </vt:lpstr>
      <vt:lpstr>Босиком по снегу..</vt:lpstr>
      <vt:lpstr>Фото из раннего детства «Солнечные ванны»</vt:lpstr>
      <vt:lpstr>Солнце воздух и вода – мои лучшие друзья</vt:lpstr>
      <vt:lpstr>Поездка с папой на квадрацикле</vt:lpstr>
      <vt:lpstr>Скандинавская ходьба, Катание на лыжах, санках</vt:lpstr>
      <vt:lpstr>Мои подвижные игры </vt:lpstr>
      <vt:lpstr>Слайд 29</vt:lpstr>
      <vt:lpstr>Прогулки вместе с семьей</vt:lpstr>
      <vt:lpstr>Слайд 31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Lenovo</cp:lastModifiedBy>
  <cp:revision>201</cp:revision>
  <dcterms:created xsi:type="dcterms:W3CDTF">2016-11-18T14:12:19Z</dcterms:created>
  <dcterms:modified xsi:type="dcterms:W3CDTF">2018-02-22T08:06:08Z</dcterms:modified>
</cp:coreProperties>
</file>