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20887-CE54-40EE-9BEB-F365E1D2C1A8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1D8BF-4146-473A-962D-E58BF2E37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D08D-CE95-4DCE-A098-6349FB59BFD4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AFB86-637F-498E-BF03-24F0467C4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1DED-1AA2-48F5-A9F5-C9C9B356C304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EE0DB-298E-489F-B975-9811446BD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0A6D9-3C72-4DD9-B247-BF529025DCA2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C33B-8C58-43EC-AE98-0AC93BC9C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1DC30-4B14-4AE2-A160-A086B75FF7C7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566AE-920E-4012-B138-2A99377C2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B6FC9-3EDF-4526-9DA2-F2255DFD39A6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F4F3-EF33-4C7C-BD51-E679983C2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A5705-4D68-4E5C-93D2-5FE3C9026896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3E21F-BBE3-4651-8E29-A43B25250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18ED3-A3CF-49B0-9E54-FA1F050E885D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4DB0F-EB43-45CA-A4C7-8F9F07E32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2EA0-5236-41A7-B1E3-A4DFB73DABA8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9AD2D-0C0E-41D8-8D46-F627AD1F5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4B251-50D5-43C8-B188-9889A20F2C5C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D53EF-8AC6-4DC9-A244-E64829DD8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BB227-7E54-49C8-B4B2-6E039C4506B6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DD2A-2A8C-4A63-8AEA-93873FDA7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DAC8F9-8E3B-4F8F-B247-740B6F0024A8}" type="datetimeFigureOut">
              <a:rPr lang="ru-RU"/>
              <a:pPr>
                <a:defRPr/>
              </a:pPr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8A63F0-B4D4-4F3F-AA76-34E0B41B6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3071810"/>
            <a:ext cx="5715008" cy="2357454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- Вязаный конструктор</a:t>
            </a:r>
            <a:br>
              <a:rPr lang="ru-RU" b="1" dirty="0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«Цветик - </a:t>
            </a:r>
            <a:r>
              <a:rPr lang="ru-RU" b="1" dirty="0" err="1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b="1" dirty="0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5929330"/>
            <a:ext cx="5715008" cy="571504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Изготовил: Воспитатель Суздальцева Я.В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85728"/>
            <a:ext cx="8429684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Главный вид деятельности в дошкольном возрасте является игра. Созданная мной дидактическая игра вязаный конструктор «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способствует сенсорному развитию детей раннего возраста, развитию мелкой моторики, которая тесто связана с речью и мышлением, а так же умение самостоятельно решать поставленные задачи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развивает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сообразительность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воображение, фантазию, детское творчество.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8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</a:t>
            </a:r>
          </a:p>
        </p:txBody>
      </p:sp>
      <p:pic>
        <p:nvPicPr>
          <p:cNvPr id="3" name="Рисунок 2" descr="C:\Users\гыук\Desktop\ДЕТСКИЙ САД №1\Вязаный конструктор\NjoxCwaXkNU.jpg"/>
          <p:cNvPicPr/>
          <p:nvPr/>
        </p:nvPicPr>
        <p:blipFill>
          <a:blip r:embed="rId2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928670"/>
            <a:ext cx="8215370" cy="55721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000232" y="1857364"/>
            <a:ext cx="5972706" cy="25565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indent="-89535"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i="1" cap="none" spc="0" dirty="0" smtClean="0">
                <a:ln w="11430">
                  <a:noFill/>
                </a:ln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Вязаный </a:t>
            </a:r>
            <a:r>
              <a:rPr lang="ru-RU" sz="4400" b="1" i="1" cap="none" spc="0" dirty="0">
                <a:ln w="11430">
                  <a:noFill/>
                </a:ln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конструктор </a:t>
            </a:r>
            <a:endParaRPr lang="ru-RU" sz="4400" b="1" i="1" cap="none" spc="0" dirty="0" smtClean="0">
              <a:ln w="11430">
                <a:noFill/>
              </a:ln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indent="-89535"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i="1" cap="none" spc="0" dirty="0" smtClean="0">
                <a:ln w="11430">
                  <a:noFill/>
                </a:ln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«</a:t>
            </a:r>
            <a:r>
              <a:rPr lang="ru-RU" sz="4400" b="1" i="1" cap="none" spc="0" dirty="0">
                <a:ln w="11430">
                  <a:noFill/>
                </a:ln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Цветик – </a:t>
            </a:r>
            <a:r>
              <a:rPr lang="ru-RU" sz="4400" b="1" i="1" cap="none" spc="0" dirty="0" err="1">
                <a:ln w="11430">
                  <a:noFill/>
                </a:ln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семицветик</a:t>
            </a:r>
            <a:r>
              <a:rPr lang="ru-RU" sz="4400" b="1" i="1" cap="none" spc="0" dirty="0">
                <a:ln w="11430">
                  <a:noFill/>
                </a:ln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»</a:t>
            </a:r>
            <a:endParaRPr lang="ru-RU" sz="4400" b="1" cap="none" spc="0" dirty="0">
              <a:ln w="11430">
                <a:noFill/>
              </a:ln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600201"/>
            <a:ext cx="8572560" cy="411481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Сенсорное развитие детей раннего возраста посредством дидактической игры вязаный конструктор «Цветик -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Развивать мелкую моторику рук детей.</a:t>
            </a:r>
          </a:p>
          <a:p>
            <a:pPr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Закреплять основные цвета и их оттенки.</a:t>
            </a:r>
          </a:p>
          <a:p>
            <a:pPr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3.Формировать умение создавать различные модели по образцу, по словесной инструкции воспитателя, по собственному замыслу.</a:t>
            </a:r>
          </a:p>
          <a:p>
            <a:pPr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4.Уточнять знания о геометрических фигурах.</a:t>
            </a:r>
          </a:p>
          <a:p>
            <a:pPr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Развивать свободное общение с взрослыми и детьми.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2899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 вязаных полосок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разных цветов, на одной стороне липучка мягкая, на другой - колючая. 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Карточки-образцы,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для строительства по образцу, это очень хорошо использовать для дальнейшего запоминания. Со временем карточки можно убрать.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использования: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 №1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-     </a:t>
            </a:r>
            <a:r>
              <a:rPr lang="ru-RU" sz="1800" b="1" dirty="0" smtClean="0">
                <a:solidFill>
                  <a:srgbClr val="000000"/>
                </a:solidFill>
              </a:rPr>
              <a:t>по карточкам (принцип использования от простого к сложному):</a:t>
            </a:r>
          </a:p>
          <a:p>
            <a:pPr lvl="0">
              <a:buNone/>
            </a:pPr>
            <a:r>
              <a:rPr lang="ru-RU" sz="1800" i="1" dirty="0" smtClean="0">
                <a:solidFill>
                  <a:srgbClr val="000000"/>
                </a:solidFill>
              </a:rPr>
              <a:t>1. Построение «змейки» (соединение двух концов друг к другу);</a:t>
            </a:r>
          </a:p>
          <a:p>
            <a:pPr lvl="0">
              <a:buNone/>
            </a:pPr>
            <a:r>
              <a:rPr lang="ru-RU" sz="1800" i="1" dirty="0" smtClean="0">
                <a:solidFill>
                  <a:srgbClr val="000000"/>
                </a:solidFill>
              </a:rPr>
              <a:t>2. Построение «олимпийских колец» (каждую полоску сворачиваем в круг, затем, располагаем рядом друг с другом);</a:t>
            </a:r>
          </a:p>
          <a:p>
            <a:pPr lvl="0">
              <a:buNone/>
            </a:pPr>
            <a:r>
              <a:rPr lang="ru-RU" sz="1800" i="1" dirty="0" smtClean="0">
                <a:solidFill>
                  <a:srgbClr val="000000"/>
                </a:solidFill>
              </a:rPr>
              <a:t>3. Построение геометрических форм: круг, квадрат, треугольник;</a:t>
            </a:r>
          </a:p>
          <a:p>
            <a:pPr lvl="0">
              <a:buNone/>
            </a:pPr>
            <a:r>
              <a:rPr lang="ru-RU" sz="1800" i="1" dirty="0" smtClean="0">
                <a:solidFill>
                  <a:srgbClr val="000000"/>
                </a:solidFill>
              </a:rPr>
              <a:t>4. Построение более сложных фигур: домик, кораблик, змейка (усложненный вариант), звезда, цветок и </a:t>
            </a:r>
            <a:r>
              <a:rPr lang="ru-RU" sz="1800" i="1" dirty="0" err="1" smtClean="0">
                <a:solidFill>
                  <a:srgbClr val="000000"/>
                </a:solidFill>
              </a:rPr>
              <a:t>т.д</a:t>
            </a:r>
            <a:r>
              <a:rPr lang="ru-RU" sz="1800" i="1" dirty="0" smtClean="0">
                <a:solidFill>
                  <a:srgbClr val="000000"/>
                </a:solidFill>
              </a:rPr>
              <a:t>; </a:t>
            </a:r>
          </a:p>
          <a:p>
            <a:endParaRPr lang="ru-RU" dirty="0"/>
          </a:p>
        </p:txBody>
      </p:sp>
      <p:pic>
        <p:nvPicPr>
          <p:cNvPr id="9" name="Содержимое 8" descr="PVjKH1m_AO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238564">
            <a:off x="4714876" y="2000240"/>
            <a:ext cx="1685908" cy="1009942"/>
          </a:xfrm>
        </p:spPr>
      </p:pic>
      <p:pic>
        <p:nvPicPr>
          <p:cNvPr id="19457" name="Picture 1" descr="C:\Users\гыук\Desktop\ДЕТСКИЙ САД №1\Вязаный конструктор\картички все\7rx-p48AMV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2156">
            <a:off x="6351682" y="1516322"/>
            <a:ext cx="1571635" cy="1208765"/>
          </a:xfrm>
          <a:prstGeom prst="rect">
            <a:avLst/>
          </a:prstGeom>
          <a:noFill/>
        </p:spPr>
      </p:pic>
      <p:pic>
        <p:nvPicPr>
          <p:cNvPr id="19458" name="Picture 2" descr="C:\Users\гыук\Desktop\ДЕТСКИЙ САД №1\Вязаный конструктор\картички все\новый коллаж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04526">
            <a:off x="4752107" y="3149784"/>
            <a:ext cx="1857388" cy="947268"/>
          </a:xfrm>
          <a:prstGeom prst="rect">
            <a:avLst/>
          </a:prstGeom>
          <a:noFill/>
        </p:spPr>
      </p:pic>
      <p:pic>
        <p:nvPicPr>
          <p:cNvPr id="19459" name="Picture 3" descr="C:\Users\гыук\Desktop\ДЕТСКИЙ САД №1\Вязаный конструктор\картички все\detsad-176613-14015457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5966">
            <a:off x="7744862" y="3688745"/>
            <a:ext cx="1364849" cy="1049724"/>
          </a:xfrm>
          <a:prstGeom prst="rect">
            <a:avLst/>
          </a:prstGeom>
          <a:noFill/>
        </p:spPr>
      </p:pic>
      <p:pic>
        <p:nvPicPr>
          <p:cNvPr id="19460" name="Picture 4" descr="C:\Users\гыук\Desktop\ДЕТСКИЙ САД №1\Вязаный конструктор\картички все\7R_H07eem9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973">
            <a:off x="7610294" y="2044535"/>
            <a:ext cx="1500198" cy="1153822"/>
          </a:xfrm>
          <a:prstGeom prst="rect">
            <a:avLst/>
          </a:prstGeom>
          <a:noFill/>
        </p:spPr>
      </p:pic>
      <p:pic>
        <p:nvPicPr>
          <p:cNvPr id="19461" name="Picture 5" descr="C:\Users\гыук\Desktop\ДЕТСКИЙ САД №1\Вязаный конструктор\картички все\6EfbLkBcvP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3696">
            <a:off x="6746413" y="2970295"/>
            <a:ext cx="1364230" cy="1049247"/>
          </a:xfrm>
          <a:prstGeom prst="rect">
            <a:avLst/>
          </a:prstGeom>
          <a:noFill/>
        </p:spPr>
      </p:pic>
      <p:pic>
        <p:nvPicPr>
          <p:cNvPr id="19462" name="Picture 6" descr="C:\Users\гыук\Desktop\ДЕТСКИЙ САД №1\Вязаный конструктор\картички все\fmgDAM35SwQ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240363">
            <a:off x="4903674" y="4204934"/>
            <a:ext cx="1178141" cy="1311930"/>
          </a:xfrm>
          <a:prstGeom prst="rect">
            <a:avLst/>
          </a:prstGeom>
          <a:noFill/>
        </p:spPr>
      </p:pic>
      <p:pic>
        <p:nvPicPr>
          <p:cNvPr id="19463" name="Picture 7" descr="C:\Users\гыук\Desktop\ДЕТСКИЙ САД №1\Вязаный конструктор\картички все\VShmhQjY9R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56195">
            <a:off x="6215074" y="4286256"/>
            <a:ext cx="1438268" cy="1185447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 №2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357158" y="1600200"/>
            <a:ext cx="4138642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 подвижных играх: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Браслеты на ручки детей (деление на две подгруппы, команды, построение по цвету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и.т.д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 Атрибуты к играм.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Способ №3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2575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 в непосредственно образовательной деятельности:</a:t>
            </a:r>
          </a:p>
          <a:p>
            <a:pPr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Демонстрация, называние, перечисление, закрепление, основных цветов.</a:t>
            </a:r>
          </a:p>
          <a:p>
            <a:pPr>
              <a:buNone/>
            </a:pPr>
            <a:r>
              <a:rPr lang="ru-RU" sz="1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Демонстрация, называние, перечисление, закрепление форм.</a:t>
            </a:r>
          </a:p>
          <a:p>
            <a:pPr>
              <a:buNone/>
            </a:pPr>
            <a:r>
              <a:rPr lang="ru-RU" sz="1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Конструирование различных построек.</a:t>
            </a:r>
            <a:endParaRPr lang="ru-RU" sz="1900" i="1" dirty="0" smtClean="0"/>
          </a:p>
          <a:p>
            <a:endParaRPr lang="ru-RU" dirty="0"/>
          </a:p>
        </p:txBody>
      </p:sp>
      <p:pic>
        <p:nvPicPr>
          <p:cNvPr id="2050" name="Picture 2" descr="C:\Users\гыук\Desktop\ДЕТСКИЙ САД №1\Вязаный конструктор\дет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445019">
            <a:off x="4643438" y="1571612"/>
            <a:ext cx="2586406" cy="1966650"/>
          </a:xfrm>
          <a:prstGeom prst="rect">
            <a:avLst/>
          </a:prstGeom>
          <a:noFill/>
        </p:spPr>
      </p:pic>
      <p:pic>
        <p:nvPicPr>
          <p:cNvPr id="2052" name="Picture 4" descr="C:\Users\гыук\Desktop\ДЕТСКИЙ САД №1\Вязаный конструктор\зщгг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9244">
            <a:off x="7075667" y="2515468"/>
            <a:ext cx="2000264" cy="1605475"/>
          </a:xfrm>
          <a:prstGeom prst="rect">
            <a:avLst/>
          </a:prstGeom>
          <a:noFill/>
        </p:spPr>
      </p:pic>
      <p:pic>
        <p:nvPicPr>
          <p:cNvPr id="2053" name="Picture 5" descr="C:\Users\гыук\Desktop\ДЕТСКИЙ САД №1\Вязаный конструктор\щ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7069">
            <a:off x="5000628" y="3714752"/>
            <a:ext cx="2343093" cy="17959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изделия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1"/>
            <a:ext cx="8258204" cy="411481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Мой вязаный конструктор предназначен для детей от 2 лет, он совершенно безопасен, выполнен из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гиполаллергенных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материалов (нитки Нарцисс – 100% хлопок) и односторонняя липучка, она так же безопасна для использования. В любой момент можно вязаный конструктор постирать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Легок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Вес одной полоски конструктора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оставляет 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гр. Соответственно весь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конструктор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весит меньше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полукилограмма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Очень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удобно переносить конструктор,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брать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собой на прогулку.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гыук\Desktop\OYgPkRZvMq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6615">
            <a:off x="5766844" y="2998145"/>
            <a:ext cx="2910760" cy="221042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000051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000051</Template>
  <TotalTime>217</TotalTime>
  <Words>432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000051</vt:lpstr>
      <vt:lpstr>Дидактическая игра - Вязаный конструктор «Цветик - семицветик»</vt:lpstr>
      <vt:lpstr>Дидактическая игра</vt:lpstr>
      <vt:lpstr>Цель :</vt:lpstr>
      <vt:lpstr>Задачи:</vt:lpstr>
      <vt:lpstr>Оборудование:</vt:lpstr>
      <vt:lpstr>Способы использования: Способ №1</vt:lpstr>
      <vt:lpstr>Способ №2</vt:lpstr>
      <vt:lpstr>Способ №3</vt:lpstr>
      <vt:lpstr>Безопасность изделия</vt:lpstr>
      <vt:lpstr>Слайд 10</vt:lpstr>
      <vt:lpstr>Спасибо за внимание!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- Вязаный конструктор «Цветик - семицветик»</dc:title>
  <dc:creator>Studentka</dc:creator>
  <cp:lastModifiedBy>Studentka</cp:lastModifiedBy>
  <cp:revision>23</cp:revision>
  <dcterms:created xsi:type="dcterms:W3CDTF">2015-04-26T03:24:03Z</dcterms:created>
  <dcterms:modified xsi:type="dcterms:W3CDTF">2015-04-26T11:02:35Z</dcterms:modified>
</cp:coreProperties>
</file>