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177913-5401-4EAC-8024-0DBA5AFD67D4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B4787F4-6F06-41F5-992C-12772E3AA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Мастер класс на тему: 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</a:rPr>
              <a:t>«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Букет из листьев»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Дайнес\Desktop\34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1167" y="1100138"/>
            <a:ext cx="5543891" cy="3579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58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376264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создание условий для освоения обучающимися технологии изготовления букета из природных материалов.</a:t>
            </a:r>
          </a:p>
        </p:txBody>
      </p:sp>
      <p:pic>
        <p:nvPicPr>
          <p:cNvPr id="1026" name="Picture 2" descr="C:\Users\Дайнес\Desktop\34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438" y="2346984"/>
            <a:ext cx="4195744" cy="270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айнес\Desktop\5667832_143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6984"/>
            <a:ext cx="3600399" cy="269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44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520940" cy="5208692"/>
          </a:xfrm>
        </p:spPr>
        <p:txBody>
          <a:bodyPr/>
          <a:lstStyle/>
          <a:p>
            <a:r>
              <a:rPr lang="ru-RU" dirty="0" smtClean="0"/>
              <a:t>             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« розу» из листьев клёна; искусству составления букетов; работать по плану, используя картинки-опоры; ( повторить правила рабочего человека, правила техники безопасности при работе с ножницами); учить работать в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группах.</a:t>
            </a:r>
          </a:p>
          <a:p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мышление, внимание, память, воображение; расширять кругозор, словарный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Воспитательные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воспитывать чувство прекрасного; эстетические чувства; аккуратность; трудолюбие; способствовать познанию детьми красоты родной природы.</a:t>
            </a: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4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092380" cy="6480720"/>
          </a:xfrm>
        </p:spPr>
        <p:txBody>
          <a:bodyPr/>
          <a:lstStyle/>
          <a:p>
            <a:r>
              <a:rPr lang="ru-RU" sz="1500" b="0" dirty="0" smtClean="0"/>
              <a:t>        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*Берем первый лист и сворачиваем его пополам. Лицевая сторона при этом должна остаться наружи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*Свернутый таким образом лист сворачиваем в миниатюрный рулончик</a:t>
            </a:r>
          </a:p>
          <a:p>
            <a:r>
              <a:rPr lang="ru-RU" sz="1500" b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ru-RU" sz="1500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мы сформировали середину будущего бутона розы. Теперь   нужно собрать лепестки вокруг него)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*Берем лист и размещаем в его центре нашу </a:t>
            </a:r>
            <a:r>
              <a:rPr lang="ru-RU" sz="15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сердцевинку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чтобы лицевая сторона цветка была в середине</a:t>
            </a:r>
          </a:p>
          <a:p>
            <a:pPr marL="0" indent="0" fontAlgn="base"/>
            <a:r>
              <a:rPr lang="ru-RU" sz="1500" b="0" dirty="0" smtClean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*Загибаем его так, как показано на рисунке</a:t>
            </a:r>
          </a:p>
          <a:p>
            <a:pPr fontAlgn="base"/>
            <a:r>
              <a:rPr lang="ru-RU" sz="1500" b="0" dirty="0" smtClean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500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(Тут важно, чтобы кромка перегиба получилась выше </a:t>
            </a:r>
            <a:r>
              <a:rPr lang="ru-RU" sz="1500" b="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сердцевинки</a:t>
            </a:r>
            <a:r>
              <a:rPr lang="ru-RU" sz="1500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1-1,5 см.)</a:t>
            </a:r>
          </a:p>
          <a:p>
            <a:pPr marL="0" indent="0" fontAlgn="base"/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*Разглаживаем сгиб</a:t>
            </a:r>
          </a:p>
          <a:p>
            <a:pPr marL="0" indent="0" fontAlgn="base"/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*Выступающий участок листа заворачиваем наружу (сгиб разглаживать не       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нужно)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*Теперь каждую из двух выступающих за </a:t>
            </a:r>
            <a:r>
              <a:rPr lang="ru-RU" sz="15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сердцевинку</a:t>
            </a:r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 (справа и слева) нужно обернуть два раза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*Для того, чтобы бутон не развернулся необходимо прищипнуть концы цветка снизу</a:t>
            </a:r>
          </a:p>
          <a:p>
            <a:r>
              <a:rPr lang="ru-RU" sz="1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После сворачивания этого листа у вас должна получиться красивая розочка.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02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04664"/>
            <a:ext cx="7520940" cy="3579849"/>
          </a:xfrm>
        </p:spPr>
        <p:txBody>
          <a:bodyPr/>
          <a:lstStyle/>
          <a:p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техники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Букет из листьев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при составлении букетов являются: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тщательный подбор растительного материала по окраске, форме и биологической сочетаемости друг с другом;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гармоничное сочетание растений различной высоты, простота и лаконичность исполнения;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различных элементов декора: ветвей, трав, плодов и других компонентов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2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7876356" cy="6120680"/>
          </a:xfrm>
        </p:spPr>
        <p:txBody>
          <a:bodyPr/>
          <a:lstStyle/>
          <a:p>
            <a:r>
              <a:rPr lang="ru-RU" sz="1800" dirty="0" smtClean="0"/>
              <a:t>                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творить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лист сворачиваем пополам поперек центральной жилки так, чтобы лицевая сторона оказалась снаружи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сворачиваем этот сложенный лист в плотный рулончик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рулончик будет сердцевиной будущей розы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вокруг этой сердцевины начинаем укладывать «лепестки».</a:t>
            </a: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— берем лист и в центре его размещаем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сердцевинку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Заметьте, лицевая сторона листа — внутри цветка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Перегибаем это лист наружу пополам. Кромка перегиба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распологается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выше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сердцевинки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сантиметр-полтора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этот выступающий край тоже отгибаем наружу. Но сгиб уже не разглаживаем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Боковые края этого дважды сложенного листа обворачиваем с двух сторон вокруг сердцевины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Прищипываем нижние края листа у самого основания цветка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 новый лист для следующего «лепестка» и повторяем только что выполненную операцию, только этот лепесток расположен с противоположной первому листу стороны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бутон готов, основание его обвязываем нитками, чтобы закрепить цветок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1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930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0"/>
            <a:ext cx="7992888" cy="50044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Виды букетов из листьев.</a:t>
            </a:r>
            <a:endParaRPr lang="ru-RU" sz="2400" dirty="0"/>
          </a:p>
        </p:txBody>
      </p:sp>
      <p:pic>
        <p:nvPicPr>
          <p:cNvPr id="3074" name="Picture 2" descr="C:\Users\Дайнес\Desktop\481e5354fb1c962834ef92954c4124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90678">
            <a:off x="210407" y="1679919"/>
            <a:ext cx="2477741" cy="3303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айнес\Desktop\41-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12625">
            <a:off x="5992641" y="349440"/>
            <a:ext cx="2894905" cy="23414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Дайнес\Desktop\1411824308_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74544">
            <a:off x="3202918" y="1725694"/>
            <a:ext cx="2579073" cy="30639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37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</TotalTime>
  <Words>408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    Мастер класс на тему:  « Букет из листьев»</vt:lpstr>
      <vt:lpstr>  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Дайнес</dc:creator>
  <cp:lastModifiedBy>User</cp:lastModifiedBy>
  <cp:revision>9</cp:revision>
  <dcterms:created xsi:type="dcterms:W3CDTF">2017-10-17T12:12:05Z</dcterms:created>
  <dcterms:modified xsi:type="dcterms:W3CDTF">2018-10-22T13:06:16Z</dcterms:modified>
</cp:coreProperties>
</file>