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omanadvice.ru/sites/default/files/applikaciya_iz_nitok2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omanadvice.ru/sites/default/files/applikaciya_iz_nitok3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omanadvice.ru/sites/default/files/applikaciya_iz_nitok4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ds02.infourok.ru/uploads/ex/0e75/0003f28c-15ff73c8/img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Объемная аппликация в технике</a:t>
            </a:r>
            <a:r>
              <a:rPr 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шерстяными нитками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ped-kopilka.ru/upload/blogs/14101_2278df1d97a99cfff912539305c650b5.jpg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3625" y="1524000"/>
            <a:ext cx="4476750" cy="5029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s://ds02.infourok.ru/uploads/ex/0e75/0003f28c-15ff73c8/img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Виды работ </a:t>
            </a:r>
            <a:b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шерстяными нитками </a:t>
            </a:r>
            <a:endParaRPr lang="ru-RU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Работа с контуром </a:t>
            </a:r>
            <a:endParaRPr lang="ru-RU" sz="33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Еще одним интересным занятием для вашего ребенка может стать работа над контуром.  На первый взгляд, что может быть сложного? Но, оказывается, что не все детки умеют ровно и аккуратно накладывать линию. А эта работа, как раз и направлена на то, чтобы развить у ребенка такие умения.</a:t>
            </a:r>
          </a:p>
          <a:p>
            <a:endParaRPr lang="ru-RU" dirty="0"/>
          </a:p>
        </p:txBody>
      </p:sp>
      <p:pic>
        <p:nvPicPr>
          <p:cNvPr id="7" name="Содержимое 6" descr="аппликация из ниток 2">
            <a:hlinkClick r:id="rId3"/>
          </p:cNvPr>
          <p:cNvPicPr>
            <a:picLocks noGrp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1828800"/>
            <a:ext cx="4191000" cy="42671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s://ds02.infourok.ru/uploads/ex/0e75/0003f28c-15ff73c8/img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304800"/>
            <a:ext cx="4038600" cy="5821363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 скрученных ниток 1 способ 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/>
              <a:t>Данный вид работы отличается от предыдущих тем, что здесь нитка, словно заменяет фломастер – ее не нужно резать, из нее одной нужно выложить одну деталь целиком. И так с каждым цветом .</a:t>
            </a:r>
            <a:r>
              <a:rPr lang="ru-RU" u="sng" dirty="0" smtClean="0"/>
              <a:t/>
            </a:r>
            <a:br>
              <a:rPr lang="ru-RU" u="sng" dirty="0" smtClean="0"/>
            </a:br>
            <a:endParaRPr lang="ru-RU" dirty="0" smtClean="0"/>
          </a:p>
          <a:p>
            <a:endParaRPr lang="ru-RU" dirty="0"/>
          </a:p>
        </p:txBody>
      </p:sp>
      <p:pic>
        <p:nvPicPr>
          <p:cNvPr id="13" name="Содержимое 12" descr="аппликация из ниток 3">
            <a:hlinkClick r:id="rId3"/>
          </p:cNvPr>
          <p:cNvPicPr>
            <a:picLocks noGrp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914400"/>
            <a:ext cx="4038599" cy="5029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ds02.infourok.ru/uploads/ex/0e75/0003f28c-15ff73c8/img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6" name="Заголовок 2"/>
          <p:cNvSpPr>
            <a:spLocks noGrp="1"/>
          </p:cNvSpPr>
          <p:nvPr>
            <p:ph sz="half" idx="1"/>
          </p:nvPr>
        </p:nvSpPr>
        <p:spPr>
          <a:xfrm>
            <a:off x="457200" y="457200"/>
            <a:ext cx="4038600" cy="5668963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 скрученных ниток 2 способ 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/>
              <a:t>Весь секрет такой работы заключается в том, что перед тем, как наклеивать нитку на картон, ее необходимо намотать на карандаш. После этого очень аккуратно снимаем намотанные столбики и приклеиваем их на рисунок. </a:t>
            </a:r>
          </a:p>
          <a:p>
            <a:endParaRPr lang="ru-RU" dirty="0"/>
          </a:p>
        </p:txBody>
      </p:sp>
      <p:pic>
        <p:nvPicPr>
          <p:cNvPr id="7" name="Содержимое 6" descr="аппликация из ниток 4">
            <a:hlinkClick r:id="rId3"/>
          </p:cNvPr>
          <p:cNvPicPr>
            <a:picLocks noGrp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5800" y="1143000"/>
            <a:ext cx="4343400" cy="48005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ds02.infourok.ru/uploads/ex/0e75/0003f28c-15ff73c8/img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16162"/>
          </a:xfrm>
        </p:spPr>
        <p:txBody>
          <a:bodyPr>
            <a:normAutofit fontScale="90000"/>
          </a:bodyPr>
          <a:lstStyle/>
          <a:p>
            <a:r>
              <a:rPr lang="ru-RU" sz="6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en-US" sz="6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6600" dirty="0" smtClean="0">
                <a:solidFill>
                  <a:srgbClr val="C00000"/>
                </a:solidFill>
              </a:rPr>
              <a:t> </a:t>
            </a: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Ознакомление с процессом изготовления поделок из ниток</a:t>
            </a:r>
            <a:endParaRPr lang="ru-RU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0" name="AutoShape 4" descr="http://rodcraft-shop.ru/zhuhizore/imgs27921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2" name="AutoShape 6" descr="http://rodcraft-shop.ru/zhuhizore/imgs27921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4" name="AutoShape 8" descr="http://rodcraft-shop.ru/zhuhizore/imgs27921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" name="Рисунок 7" descr="http://ped-kopilka.ru/upload/blogs/14101_2278df1d97a99cfff912539305c650b5.jpg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2667000"/>
            <a:ext cx="3790950" cy="39433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ds02.infourok.ru/uploads/ex/0e75/0003f28c-15ff73c8/img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Задачи</a:t>
            </a:r>
            <a:r>
              <a:rPr lang="en-US" b="1" dirty="0" smtClean="0">
                <a:solidFill>
                  <a:srgbClr val="FF0000"/>
                </a:solidFill>
              </a:rPr>
              <a:t>: </a:t>
            </a:r>
            <a:endParaRPr lang="ru-RU" b="1" dirty="0"/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533400" y="1088784"/>
            <a:ext cx="81534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Обучающие: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создать представление о различных техниках и методах работы с нитками; познакомить с этапами работы над выполнением изделия; формирование у детей умения правильно организовывать и планировать творческий процесс труда, учить детей думать и анализировать, соизмерять и сравнивать.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Развивающие: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развивать творческие способности; мелкую моторику рук; память; художественно- эстетический вкус.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Воспитательные: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воспитывать аккуратность в работе; вызывать положительные эмоции у ребенка к творческой деятельности ее результатам; умение доводить начатое до конца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ds02.infourok.ru/uploads/ex/0e75/0003f28c-15ff73c8/img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457200" y="318774"/>
            <a:ext cx="82296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Материалы: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трафарет букета ромашек,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простой карандаш,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-ножницы,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клей ПВА,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-шерстяные нитки четырёх цветов (белые, жёлтые, тёмно-зелёные, светло-зелёные),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-рамка для картины.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http://ped-kopilka.ru/upload/blogs/14101_012572790ba1b7f022f61da155c1fe72.jpg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2667000"/>
            <a:ext cx="5362575" cy="39433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ds02.infourok.ru/uploads/ex/0e75/0003f28c-15ff73c8/img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Этапы работы: 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Нарезание шерстяных ниток: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измельчить ножницами шерстяные нитки белого, жёлтого, тёмно-зелёного и светло-зелёного цвета.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Наложить трафарет на поверхность картины и прорисовать контур букета ромашек простым карандашом.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13" name="Рисунок 12" descr="http://ped-kopilka.ru/upload/blogs/14101_5df1a07eb862a61a3de3049f3890db49.jpg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200400"/>
            <a:ext cx="3962400" cy="3492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Рисунок 13" descr="http://ped-kopilka.ru/upload/blogs/14101_aae7f56987ef43645e13338c53cbf0dd.jpg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7800" y="3200400"/>
            <a:ext cx="3429000" cy="3429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s://ds02.infourok.ru/uploads/ex/0e75/0003f28c-15ff73c8/img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457200" y="381000"/>
            <a:ext cx="4038600" cy="5745163"/>
          </a:xfrm>
        </p:spPr>
        <p:txBody>
          <a:bodyPr/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Намазать клеем контур середины ромашки и наложить на клей шерстяные нитки жёлтого цвета.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4648200" y="457200"/>
            <a:ext cx="4038600" cy="5668963"/>
          </a:xfrm>
        </p:spPr>
        <p:txBody>
          <a:bodyPr/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Обильно намазать клеем середину ромашки и наложить на клей нарезанные шерстяные нитки жёлтого цвета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400" dirty="0" smtClean="0"/>
              <a:t> </a:t>
            </a:r>
          </a:p>
          <a:p>
            <a:endParaRPr lang="ru-RU" dirty="0"/>
          </a:p>
        </p:txBody>
      </p:sp>
      <p:pic>
        <p:nvPicPr>
          <p:cNvPr id="12" name="Рисунок 11" descr="http://ped-kopilka.ru/upload/blogs/14101_f74a99e0ae2682bab0a6f44da3772bb9.jpg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590800"/>
            <a:ext cx="3962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http://ped-kopilka.ru/upload/blogs/14101_a96db26991367420ca060618c44b5d7c.jpg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2590800"/>
            <a:ext cx="4038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s://ds02.infourok.ru/uploads/ex/0e75/0003f28c-15ff73c8/img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381000"/>
            <a:ext cx="4038600" cy="5745163"/>
          </a:xfrm>
        </p:spPr>
        <p:txBody>
          <a:bodyPr/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Намазать клеем контур лепестков ромашек и наложить на клей шерстяные нитки белого цвета.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457200"/>
            <a:ext cx="4038600" cy="5668963"/>
          </a:xfrm>
        </p:spPr>
        <p:txBody>
          <a:bodyPr/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Обильно намазать клеем лепестки ромашки и аккуратно наложить на клей нарезанные белые нитки.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6" name="Рисунок 5" descr="http://ped-kopilka.ru/upload/blogs/14101_5586a9bf4d74576e5a13658f5f2a407f.jpg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514600"/>
            <a:ext cx="3733800" cy="3886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http://ped-kopilka.ru/upload/blogs/14101_2d7939f2f5fe00891c2b3c8e60ec386c.jpg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2514600"/>
            <a:ext cx="3810000" cy="3886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s://ds02.infourok.ru/uploads/ex/0e75/0003f28c-15ff73c8/img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533400"/>
            <a:ext cx="4038600" cy="5592763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Намазать клеем прорисованные стебельки ромашек и наложить на клей шерстяные нитки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381000"/>
            <a:ext cx="4038600" cy="5745163"/>
          </a:xfrm>
        </p:spPr>
        <p:txBody>
          <a:bodyPr/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Намазать клеем контур маленьких и больших листьев ромашек. Наложить на листья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6" name="Рисунок 5" descr="http://ped-kopilka.ru/upload/blogs/14101_32a34ec59400aa10fff9659f764dc4b2.jpg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667000"/>
            <a:ext cx="4038600" cy="3886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http://ped-kopilka.ru/upload/blogs/14101_dd87c6a2896b5512d53e1dad345b7ec1.jpg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2667000"/>
            <a:ext cx="4191000" cy="3886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s://ds02.infourok.ru/uploads/ex/0e75/0003f28c-15ff73c8/img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381000"/>
            <a:ext cx="4038600" cy="5745163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Обильно намазать клеем маленькие листья и аккуратно наложить на клей нарезанные светло-зелёные нитки. Прорисовать светло-зелёными нитками у больших листьев прожилки.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457200"/>
            <a:ext cx="4038600" cy="5668963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Обильно намазать клеем большие листья и аккуратно наложить на клей нарезанные тёмно-зелёные нитки.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6" name="Рисунок 5" descr="http://ped-kopilka.ru/upload/blogs/14101_df2dbbbc85ce381eaa77ec9d3b95c639.jpg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819400"/>
            <a:ext cx="3962400" cy="381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http://ped-kopilka.ru/upload/blogs/14101_129a77d26495c555e7af2a3984923451.jpg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2743200"/>
            <a:ext cx="3962400" cy="381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414</Words>
  <Application>Microsoft Office PowerPoint</Application>
  <PresentationFormat>Экран (4:3)</PresentationFormat>
  <Paragraphs>38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Office Theme</vt:lpstr>
      <vt:lpstr>Объемная аппликация в технике  шерстяными нитками </vt:lpstr>
      <vt:lpstr>Цель: Ознакомление с процессом изготовления поделок из ниток</vt:lpstr>
      <vt:lpstr> Задачи: </vt:lpstr>
      <vt:lpstr>Слайд 4</vt:lpstr>
      <vt:lpstr>Этапы работы: </vt:lpstr>
      <vt:lpstr>Слайд 6</vt:lpstr>
      <vt:lpstr>Слайд 7</vt:lpstr>
      <vt:lpstr>Слайд 8</vt:lpstr>
      <vt:lpstr>Слайд 9</vt:lpstr>
      <vt:lpstr>Виды работ  с шерстяными нитками 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Объемная аппликация в технике с шерстяными нитками</dc:title>
  <dc:creator>Сергей</dc:creator>
  <cp:lastModifiedBy>User</cp:lastModifiedBy>
  <cp:revision>13</cp:revision>
  <dcterms:created xsi:type="dcterms:W3CDTF">2017-10-13T12:27:19Z</dcterms:created>
  <dcterms:modified xsi:type="dcterms:W3CDTF">2018-10-15T03:12:56Z</dcterms:modified>
</cp:coreProperties>
</file>