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3235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0" y="3852486"/>
            <a:ext cx="4416749" cy="296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48680"/>
            <a:ext cx="7524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Объемная аппликация в технике</a:t>
            </a:r>
            <a:r>
              <a:rPr lang="en-US" sz="5400" dirty="0" smtClean="0">
                <a:solidFill>
                  <a:srgbClr val="FF0000"/>
                </a:solidFill>
              </a:rPr>
              <a:t>“ </a:t>
            </a:r>
            <a:r>
              <a:rPr lang="ru-RU" sz="5400" dirty="0" smtClean="0">
                <a:solidFill>
                  <a:srgbClr val="FF0000"/>
                </a:solidFill>
              </a:rPr>
              <a:t>Торцевание</a:t>
            </a:r>
            <a:r>
              <a:rPr lang="en-US" sz="5400" dirty="0" smtClean="0">
                <a:solidFill>
                  <a:srgbClr val="FF0000"/>
                </a:solidFill>
              </a:rPr>
              <a:t>”</a:t>
            </a:r>
            <a:r>
              <a:rPr lang="ru-RU" sz="5400" dirty="0" smtClean="0">
                <a:solidFill>
                  <a:srgbClr val="FF0000"/>
                </a:solidFill>
              </a:rPr>
              <a:t>.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22838"/>
            <a:ext cx="3162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71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2952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Объемное    торцевание.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Торцовки приклеивают под разным углом наклон на поверхности листа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что позволяет создать объемное изображение.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938" y="960124"/>
            <a:ext cx="5868143" cy="521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18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377" y="0"/>
            <a:ext cx="488632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Торцевание слоями.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Торцовки вклеивают детали друг в друга. Сочетание торцовок разных оттенков и цветов дает возможность добиваться  необычных эффектов и оживлять  бумажные поделки.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9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0466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Материал.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77399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</a:rPr>
              <a:t>Бумага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Клей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Ножницы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Бумага для торцевания </a:t>
            </a:r>
            <a:r>
              <a:rPr lang="en-US" sz="2000" dirty="0">
                <a:solidFill>
                  <a:srgbClr val="002060"/>
                </a:solidFill>
              </a:rPr>
              <a:t>( </a:t>
            </a:r>
            <a:r>
              <a:rPr lang="ru-RU" sz="2000" dirty="0">
                <a:solidFill>
                  <a:srgbClr val="002060"/>
                </a:solidFill>
              </a:rPr>
              <a:t>гофрированная бумага или салфетки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Торцовочный инструмент ( длинная тонкая палочка с тупым концом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ru-RU" sz="2000" dirty="0">
                <a:solidFill>
                  <a:srgbClr val="002060"/>
                </a:solidFill>
              </a:rPr>
              <a:t> стержень от ручки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ru-RU" sz="2000" dirty="0">
                <a:solidFill>
                  <a:srgbClr val="002060"/>
                </a:solidFill>
              </a:rPr>
              <a:t> карандаш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ru-RU" sz="2000" dirty="0">
                <a:solidFill>
                  <a:srgbClr val="002060"/>
                </a:solidFill>
              </a:rPr>
              <a:t> китайская палочка). </a:t>
            </a:r>
          </a:p>
        </p:txBody>
      </p:sp>
    </p:spTree>
    <p:extLst>
      <p:ext uri="{BB962C8B-B14F-4D97-AF65-F5344CB8AC3E}">
        <p14:creationId xmlns:p14="http://schemas.microsoft.com/office/powerpoint/2010/main" xmlns="" val="21412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41277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Цель</a:t>
            </a:r>
            <a:r>
              <a:rPr lang="en-US" sz="5400" dirty="0" smtClean="0">
                <a:solidFill>
                  <a:srgbClr val="C00000"/>
                </a:solidFill>
              </a:rPr>
              <a:t>: </a:t>
            </a:r>
            <a:r>
              <a:rPr lang="ru-RU" sz="3600" dirty="0" smtClean="0">
                <a:solidFill>
                  <a:srgbClr val="FF0000"/>
                </a:solidFill>
              </a:rPr>
              <a:t>Дать представление о технике </a:t>
            </a:r>
            <a:r>
              <a:rPr lang="en-US" sz="3600" dirty="0" smtClean="0">
                <a:solidFill>
                  <a:srgbClr val="FF0000"/>
                </a:solidFill>
              </a:rPr>
              <a:t>“ </a:t>
            </a:r>
            <a:r>
              <a:rPr lang="ru-RU" sz="3600" dirty="0" smtClean="0">
                <a:solidFill>
                  <a:srgbClr val="FF0000"/>
                </a:solidFill>
              </a:rPr>
              <a:t>Торцевание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97" y="3424986"/>
            <a:ext cx="47625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25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980728"/>
            <a:ext cx="72728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         Задачи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Образовательные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ru-RU" sz="2800" dirty="0" smtClean="0">
                <a:solidFill>
                  <a:srgbClr val="002060"/>
                </a:solidFill>
              </a:rPr>
              <a:t>Учить приемам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 smtClean="0">
                <a:solidFill>
                  <a:srgbClr val="002060"/>
                </a:solidFill>
              </a:rPr>
              <a:t>торцевания</a:t>
            </a:r>
            <a:r>
              <a:rPr lang="en-US" sz="2800" dirty="0" smtClean="0">
                <a:solidFill>
                  <a:srgbClr val="002060"/>
                </a:solidFill>
              </a:rPr>
              <a:t>”;</a:t>
            </a:r>
            <a:r>
              <a:rPr lang="ru-RU" sz="2800" dirty="0" smtClean="0">
                <a:solidFill>
                  <a:srgbClr val="002060"/>
                </a:solidFill>
              </a:rPr>
              <a:t> закрепить свойства бумаги. 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Развивающие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r>
              <a:rPr lang="ru-RU" sz="2800" dirty="0" smtClean="0">
                <a:solidFill>
                  <a:srgbClr val="002060"/>
                </a:solidFill>
              </a:rPr>
              <a:t> Развивать мелкую моторику рук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путем формирования навыков работы с гофрированной бумагой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>
                <a:solidFill>
                  <a:srgbClr val="002060"/>
                </a:solidFill>
              </a:rPr>
              <a:t> ножницами</a:t>
            </a:r>
            <a:r>
              <a:rPr lang="en-US" sz="2800" dirty="0" smtClean="0">
                <a:solidFill>
                  <a:srgbClr val="002060"/>
                </a:solidFill>
              </a:rPr>
              <a:t>; </a:t>
            </a:r>
            <a:r>
              <a:rPr lang="ru-RU" sz="2800" dirty="0" smtClean="0">
                <a:solidFill>
                  <a:srgbClr val="002060"/>
                </a:solidFill>
              </a:rPr>
              <a:t>развивать чувства цвета.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Воспитательные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Воспитывать бережное отношение к оборудованию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>
                <a:solidFill>
                  <a:srgbClr val="002060"/>
                </a:solidFill>
              </a:rPr>
              <a:t> аккуратность к работе.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773996"/>
            <a:ext cx="7416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inherit"/>
              </a:rPr>
              <a:t>Из гофрированной цветной бумаги вырезают небольшой квадратик, размером 1 – </a:t>
            </a:r>
            <a:r>
              <a:rPr lang="ru-RU" sz="2400" dirty="0" smtClean="0">
                <a:solidFill>
                  <a:srgbClr val="002060"/>
                </a:solidFill>
                <a:latin typeface="inherit"/>
              </a:rPr>
              <a:t>1 </a:t>
            </a:r>
            <a:r>
              <a:rPr lang="ru-RU" sz="2400" dirty="0">
                <a:solidFill>
                  <a:srgbClr val="002060"/>
                </a:solidFill>
                <a:latin typeface="inherit"/>
              </a:rPr>
              <a:t>см. Для детей, пробующих впервые, можно 2 х 2 см.</a:t>
            </a:r>
          </a:p>
          <a:p>
            <a:pPr fontAlgn="base"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inherit"/>
              </a:rPr>
              <a:t>На середину квадратика ставят торцом стержень (карандаш/кисточку) и плотно закручивают бумагу  вокруг стержня. Получается трубочка — </a:t>
            </a:r>
            <a:r>
              <a:rPr lang="ru-RU" sz="2400" b="1" dirty="0" err="1">
                <a:solidFill>
                  <a:srgbClr val="002060"/>
                </a:solidFill>
                <a:latin typeface="inherit"/>
              </a:rPr>
              <a:t>торцовочка</a:t>
            </a:r>
            <a:r>
              <a:rPr lang="ru-RU" sz="2400" dirty="0">
                <a:solidFill>
                  <a:srgbClr val="002060"/>
                </a:solidFill>
                <a:latin typeface="inherit"/>
              </a:rPr>
              <a:t>.</a:t>
            </a:r>
          </a:p>
          <a:p>
            <a:pPr fontAlgn="base"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inherit"/>
              </a:rPr>
              <a:t>Получившуюся маленькую торцовку, не снимая со стержня, приклеивают на заготовку и только тогда вынимают стержень.</a:t>
            </a:r>
          </a:p>
          <a:p>
            <a:pPr fontAlgn="base"/>
            <a:r>
              <a:rPr lang="ru-RU" sz="2400" dirty="0">
                <a:solidFill>
                  <a:srgbClr val="002060"/>
                </a:solidFill>
                <a:latin typeface="Open Sans"/>
              </a:rPr>
              <a:t>Каждую следующую </a:t>
            </a:r>
            <a:r>
              <a:rPr lang="ru-RU" sz="2400" dirty="0" err="1">
                <a:solidFill>
                  <a:srgbClr val="002060"/>
                </a:solidFill>
                <a:latin typeface="Open Sans"/>
              </a:rPr>
              <a:t>торцовочку</a:t>
            </a:r>
            <a:r>
              <a:rPr lang="ru-RU" sz="2400" dirty="0">
                <a:solidFill>
                  <a:srgbClr val="002060"/>
                </a:solidFill>
                <a:latin typeface="Open Sans"/>
              </a:rPr>
              <a:t> приклеивайте рядом с предыдущей. Старайтесь ставить </a:t>
            </a:r>
            <a:r>
              <a:rPr lang="ru-RU" sz="2400" dirty="0" err="1">
                <a:solidFill>
                  <a:srgbClr val="002060"/>
                </a:solidFill>
                <a:latin typeface="Open Sans"/>
              </a:rPr>
              <a:t>торцовочки</a:t>
            </a:r>
            <a:r>
              <a:rPr lang="ru-RU" sz="2400" dirty="0">
                <a:solidFill>
                  <a:srgbClr val="002060"/>
                </a:solidFill>
                <a:latin typeface="Open Sans"/>
              </a:rPr>
              <a:t> плотно друг к другу, чтобы не оставалось промежутков. Мозаику в технике торцевания можно выполнять по контуру или делать сплошной.</a:t>
            </a:r>
            <a:endParaRPr lang="ru-RU" sz="2400" b="0" i="0" dirty="0">
              <a:solidFill>
                <a:srgbClr val="002060"/>
              </a:solidFill>
              <a:effectLst/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6064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Этапы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849694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>
              <a:solidFill>
                <a:srgbClr val="002060"/>
              </a:solidFill>
              <a:latin typeface="Arial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Arial"/>
              </a:rPr>
              <a:t>В </a:t>
            </a:r>
            <a:r>
              <a:rPr lang="ru-RU" sz="2500" dirty="0">
                <a:solidFill>
                  <a:srgbClr val="002060"/>
                </a:solidFill>
                <a:latin typeface="Arial"/>
              </a:rPr>
              <a:t>основе этой техники – создание изображений и предметов с помощью объемных элементов из бумаги. Объемный элемент торцевания называют «торцовкой» или «торчком». Он представляет собой сжатый в виде воронки или конуса кусочек мягкой бумаги. Именно из таких элементов и создается задуманное изделие. Каждая такая «</a:t>
            </a:r>
            <a:r>
              <a:rPr lang="ru-RU" sz="2500" dirty="0" err="1">
                <a:solidFill>
                  <a:srgbClr val="002060"/>
                </a:solidFill>
                <a:latin typeface="Arial"/>
              </a:rPr>
              <a:t>торцовочка</a:t>
            </a:r>
            <a:r>
              <a:rPr lang="ru-RU" sz="2500" dirty="0">
                <a:solidFill>
                  <a:srgbClr val="002060"/>
                </a:solidFill>
                <a:latin typeface="Arial"/>
              </a:rPr>
              <a:t>» как один мазок кисти в создании картины, как одна петелька в вязании или одна бусинка в </a:t>
            </a:r>
            <a:r>
              <a:rPr lang="ru-RU" sz="2500" dirty="0" err="1">
                <a:solidFill>
                  <a:srgbClr val="002060"/>
                </a:solidFill>
                <a:latin typeface="Arial"/>
              </a:rPr>
              <a:t>бисероплетении</a:t>
            </a:r>
            <a:r>
              <a:rPr lang="ru-RU" sz="2500" dirty="0" smtClean="0">
                <a:solidFill>
                  <a:srgbClr val="002060"/>
                </a:solidFill>
                <a:latin typeface="Arial"/>
              </a:rPr>
              <a:t>. </a:t>
            </a:r>
            <a:r>
              <a:rPr lang="ru-RU" sz="2500" dirty="0">
                <a:solidFill>
                  <a:srgbClr val="002060"/>
                </a:solidFill>
                <a:latin typeface="Arial"/>
              </a:rPr>
              <a:t>Торцевание – работа не сложная, но кропотливая. Она требует не только усидчивости, но и аккуратности, внимания и определенной ловкости.</a:t>
            </a: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88640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Принцип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технике </a:t>
            </a:r>
            <a:r>
              <a:rPr lang="en-US" sz="3200" dirty="0" smtClean="0">
                <a:solidFill>
                  <a:srgbClr val="FF0000"/>
                </a:solidFill>
              </a:rPr>
              <a:t>“</a:t>
            </a:r>
            <a:r>
              <a:rPr lang="ru-RU" sz="3200" dirty="0" smtClean="0">
                <a:solidFill>
                  <a:srgbClr val="FF0000"/>
                </a:solidFill>
              </a:rPr>
              <a:t>Торцевания</a:t>
            </a:r>
            <a:r>
              <a:rPr lang="en-US" sz="3200" dirty="0" smtClean="0">
                <a:solidFill>
                  <a:srgbClr val="FF0000"/>
                </a:solidFill>
              </a:rPr>
              <a:t>”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8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16632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Начинаем творить.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85964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 правой руке у вас палочка для торцевания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в левой квадратик. Приложить бумажный листок к центру палочки аккуратно сомните бумагу обворачивая ею палочку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обжимая бумагу не надавливая слишком сильно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что бы не порвать ее. В результате получится маленький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пушистый ком. Пушистость ему придадут сложившие в складку стороны квадратика. После этого не снимая с конца стержня приклейте его к заготовки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что бы вершина конуса оказалась склеенной к поверхности заготовки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а складочки смотрели бы на вас. Чем плотнее приклеивать друг к другу тем пушистее и аккуратней оно будет выглядеть. Чем меньше вы нарежете салфетки тем красивей и элегантней будет выглядеть работа. Периодически проводите рукой по сделанной работе ( причесывание) так как станут видны пустоты которые нужно ликвидировать. Торцевание работа не сложная она требует внимания и определенной ловкости.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5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07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03244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980728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Контурное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“</a:t>
            </a:r>
            <a:r>
              <a:rPr lang="ru-RU" sz="3200" dirty="0" smtClean="0">
                <a:solidFill>
                  <a:srgbClr val="FF0000"/>
                </a:solidFill>
              </a:rPr>
              <a:t> Торцевание</a:t>
            </a:r>
            <a:r>
              <a:rPr lang="en-US" sz="3200" dirty="0" smtClean="0">
                <a:solidFill>
                  <a:srgbClr val="FF0000"/>
                </a:solidFill>
              </a:rPr>
              <a:t>”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ru-RU" sz="3200" dirty="0">
                <a:solidFill>
                  <a:srgbClr val="002060"/>
                </a:solidFill>
              </a:rPr>
              <a:t>Торцовки выкладываются по контуру изображения</a:t>
            </a:r>
            <a:r>
              <a:rPr lang="en-US" sz="3200" dirty="0">
                <a:solidFill>
                  <a:srgbClr val="002060"/>
                </a:solidFill>
              </a:rPr>
              <a:t>,</a:t>
            </a:r>
            <a:r>
              <a:rPr lang="ru-RU" sz="3200" dirty="0">
                <a:solidFill>
                  <a:srgbClr val="002060"/>
                </a:solidFill>
              </a:rPr>
              <a:t> не заполняя внутреннее пространство.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68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30243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Торцевание по плоскости.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В этом случае торцовки располагают вертикально  и очень плотно друг к другу на всей поверхности.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5436096" cy="52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08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465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GOLD</dc:creator>
  <cp:lastModifiedBy>лщрщ</cp:lastModifiedBy>
  <cp:revision>20</cp:revision>
  <dcterms:created xsi:type="dcterms:W3CDTF">2017-10-12T12:22:43Z</dcterms:created>
  <dcterms:modified xsi:type="dcterms:W3CDTF">2017-10-25T18:13:48Z</dcterms:modified>
</cp:coreProperties>
</file>