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76" r:id="rId2"/>
    <p:sldId id="291" r:id="rId3"/>
    <p:sldId id="288" r:id="rId4"/>
    <p:sldId id="303" r:id="rId5"/>
    <p:sldId id="335" r:id="rId6"/>
    <p:sldId id="315" r:id="rId7"/>
    <p:sldId id="289" r:id="rId8"/>
    <p:sldId id="293" r:id="rId9"/>
    <p:sldId id="305" r:id="rId10"/>
    <p:sldId id="334" r:id="rId11"/>
    <p:sldId id="297" r:id="rId12"/>
    <p:sldId id="295" r:id="rId13"/>
    <p:sldId id="298" r:id="rId14"/>
    <p:sldId id="299" r:id="rId15"/>
    <p:sldId id="310" r:id="rId16"/>
    <p:sldId id="311" r:id="rId17"/>
    <p:sldId id="312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FF00"/>
    <a:srgbClr val="97BADD"/>
    <a:srgbClr val="5E94CA"/>
    <a:srgbClr val="FFFF99"/>
    <a:srgbClr val="FF0000"/>
    <a:srgbClr val="80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2" autoAdjust="0"/>
    <p:restoredTop sz="99471" autoAdjust="0"/>
  </p:normalViewPr>
  <p:slideViewPr>
    <p:cSldViewPr>
      <p:cViewPr>
        <p:scale>
          <a:sx n="75" d="100"/>
          <a:sy n="75" d="100"/>
        </p:scale>
        <p:origin x="-1829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52FE7-A312-469F-AE8B-920B749D9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B8A-9EA6-46EF-9AB6-D9D054D90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5F3-A83B-48D7-8512-0DE5E421D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9C972F-17AC-40C1-9755-03D3F751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433A-1B98-4DBB-B59C-1A2E8EFF7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A6A-81BD-4E0D-9F6D-D05BFC1B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EF64-F0F4-465C-931B-C932C2010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0B5-4839-490D-8E98-B04CB009AC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6FE-04B3-4249-881B-F855E293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74D5B7-BD8F-4A1B-9C7D-315781E6C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C942F-DB9D-454D-9EF0-2C3C7CEA2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D1A731-0D39-465B-A957-10EF4AF3C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76;&#1077;&#1085;&#1100;%20&#1087;&#1086;&#1073;&#1077;&#1076;&#1099;&#1099;\metronom1.mp3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76;&#1077;&#1085;&#1100;%20&#1087;&#1086;&#1073;&#1077;&#1076;&#1099;&#1099;\best-mp3.ru_a._aleksandrov_-_svyaszennaya_voina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asfokus.ru/images/photos/medium/f2a639ed10944dbce4304402c9b92b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04800"/>
            <a:ext cx="7141921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679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4572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2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Iz_khroniki_Velikojj_Otechestvennojj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6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8600"/>
            <a:ext cx="843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3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j144_11574011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9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572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6467475"/>
          </a:xfrm>
        </p:spPr>
        <p:txBody>
          <a:bodyPr/>
          <a:lstStyle/>
          <a:p>
            <a:r>
              <a:rPr lang="ru-RU" sz="9600" b="1" dirty="0" smtClean="0"/>
              <a:t>Дети-герои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 smtClean="0"/>
          </a:p>
        </p:txBody>
      </p:sp>
      <p:pic>
        <p:nvPicPr>
          <p:cNvPr id="19460" name="Picture 4" descr="http://departugansk.ucoz.ru/72352d2275eeaddb7794f2b90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304800"/>
            <a:ext cx="6004390" cy="41370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27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900igr.net/datas/istorija/Partizan-geroj/0008-008-Lenja-golik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609600"/>
            <a:ext cx="7111999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75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school-ppt.3dn.ru/presentacii_02/Vnekl_rabota/pionery_geroi/pionery_geroi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609600"/>
            <a:ext cx="6934200" cy="52006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78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school-ppt.3dn.ru/presentacii_02/Vnekl_rabota/pionery_geroi/pionery_geroi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762000"/>
            <a:ext cx="7010400" cy="52578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73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images.myshared.ru/4/109169/slide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8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orde.me/uploads/posts/89/89d520ad10f06063272d82e0c4ea83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6858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ransition advTm="855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Картинка 8 из 62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8534400" cy="62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50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304800"/>
            <a:ext cx="533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89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мая</a:t>
            </a:r>
            <a:r>
              <a:rPr lang="ru-RU" dirty="0"/>
              <a:t> - это всенародный праздник. В этом году наш народ отмечает 71-летие  Великой Победы. </a:t>
            </a:r>
          </a:p>
        </p:txBody>
      </p:sp>
      <p:pic>
        <p:nvPicPr>
          <p:cNvPr id="102402" name="Picture 2" descr="http://www.kostroma.meteorf.ru/assets/images/img/13355098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28600"/>
            <a:ext cx="5943600" cy="56301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16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/>
              <a:t>В этот день вспоминают тех, кто остался на полях сражений, тех, кто после войны налаживал мирную жизнь. А еще поздравляют тех воинов Великой Отечественной Войны, которые живут сегодня. </a:t>
            </a:r>
          </a:p>
        </p:txBody>
      </p:sp>
      <p:pic>
        <p:nvPicPr>
          <p:cNvPr id="7171" name="Picture 8" descr="F:\9 мая 2008\Апрель_май_2008 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810227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31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81000" y="5867400"/>
            <a:ext cx="85344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В этот Великий день принято бывать на могилах погибших воинов, возлагать венки, живые цветы тем, кто не вернулся с войны.</a:t>
            </a:r>
          </a:p>
        </p:txBody>
      </p:sp>
      <p:pic>
        <p:nvPicPr>
          <p:cNvPr id="8197" name="Picture 6" descr="F:\9 мая 2008\Апрель_май_2008 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1000"/>
            <a:ext cx="790222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62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8881_800_6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Вечный огонь горит в память о погибших в годы Великой Отечественной войны .</a:t>
            </a:r>
          </a:p>
        </p:txBody>
      </p:sp>
      <p:pic>
        <p:nvPicPr>
          <p:cNvPr id="4" name="metronom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8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685800" y="5715000"/>
            <a:ext cx="7924800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Ежегодно  9 мая устраивают парад военных в честь праздника Победы.</a:t>
            </a:r>
          </a:p>
        </p:txBody>
      </p:sp>
      <p:pic>
        <p:nvPicPr>
          <p:cNvPr id="98306" name="Picture 2" descr="http://www.setwalls.ru/pic/201502/1920x1200/setwalls.ru-747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533400"/>
            <a:ext cx="7772400" cy="4857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10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6400800" cy="64633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По всей стране слышны залпы праздничного салюта в честь тех, кто сражался за Родину.</a:t>
            </a:r>
          </a:p>
        </p:txBody>
      </p:sp>
      <p:pic>
        <p:nvPicPr>
          <p:cNvPr id="97282" name="Picture 2" descr="http://victory-photo.beta2.ria.ru/images/40/23/4023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533400"/>
            <a:ext cx="7443216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77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cs424420.vk.me/v424420150/7c2/O0cTQlkoT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457200"/>
            <a:ext cx="6667500" cy="57291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990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4256797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4572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est-mp3.ru_a._aleksandrov_-_svyaszennaya_vo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world_war2_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3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4495800" cy="578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война\0_f005_31359a8f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6096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ойна\eremenk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83566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9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z_khronik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8534400" cy="62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2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2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76225"/>
            <a:ext cx="8447691" cy="61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3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5" descr="2c76d37a210d7cfde4a785439b5776c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13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705</TotalTime>
  <Words>116</Words>
  <Application>Microsoft Office PowerPoint</Application>
  <PresentationFormat>Экран (4:3)</PresentationFormat>
  <Paragraphs>7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Дети-герои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Вечный огонь горит в память о погибших в годы Великой Отечественной войны .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Ирина</cp:lastModifiedBy>
  <cp:revision>44</cp:revision>
  <cp:lastPrinted>1601-01-01T00:00:00Z</cp:lastPrinted>
  <dcterms:created xsi:type="dcterms:W3CDTF">1601-01-01T00:00:00Z</dcterms:created>
  <dcterms:modified xsi:type="dcterms:W3CDTF">2016-04-19T17:42:30Z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