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72" r:id="rId10"/>
    <p:sldId id="279" r:id="rId11"/>
    <p:sldId id="280" r:id="rId12"/>
    <p:sldId id="281" r:id="rId13"/>
    <p:sldId id="282" r:id="rId14"/>
    <p:sldId id="283" r:id="rId15"/>
    <p:sldId id="286" r:id="rId16"/>
    <p:sldId id="284" r:id="rId17"/>
    <p:sldId id="285" r:id="rId18"/>
    <p:sldId id="276" r:id="rId19"/>
    <p:sldId id="28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80008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2FE-1366-447C-875C-351360211E3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Образовательная среда в игровой деятельности детей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Подготовила воспитатель: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Хасанова Елена Сергеевна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836712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rgbClr val="0000FF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физического развития  есть все необходимое </a:t>
            </a:r>
          </a:p>
          <a:p>
            <a:r>
              <a:rPr lang="ru-RU" sz="1600" cap="all" dirty="0" smtClean="0">
                <a:ln w="9000" cmpd="sng">
                  <a:solidFill>
                    <a:srgbClr val="0000FF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мячи, скакалки, кегли, обручи, мешочки для метания и т.д., а также нестандартное физическое оборудование, которое делают родители и педагоги. </a:t>
            </a:r>
            <a:endParaRPr lang="ru-RU" sz="1600" cap="all" dirty="0">
              <a:ln w="9000" cmpd="sng">
                <a:solidFill>
                  <a:srgbClr val="0000FF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9 мая Хасанова\P101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384376" cy="3573016"/>
          </a:xfrm>
          <a:prstGeom prst="rect">
            <a:avLst/>
          </a:prstGeom>
          <a:noFill/>
        </p:spPr>
      </p:pic>
      <p:pic>
        <p:nvPicPr>
          <p:cNvPr id="4100" name="Picture 4" descr="C:\Users\User\Desktop\по зонам\P101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48"/>
            <a:ext cx="4394491" cy="3295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по зонам\P101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83671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rgbClr val="0000FF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речевого развития использую различный дидактический материал, иллюстрации, настольный театр,  книги .</a:t>
            </a:r>
            <a:endParaRPr lang="ru-RU" sz="1600" cap="all" dirty="0">
              <a:ln w="9000" cmpd="sng">
                <a:solidFill>
                  <a:srgbClr val="0000FF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 (3)\SAM_8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3384376" cy="1872208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 (3)\SAM_8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52" y="1340768"/>
            <a:ext cx="4032448" cy="6552728"/>
          </a:xfrm>
          <a:prstGeom prst="rect">
            <a:avLst/>
          </a:prstGeom>
          <a:noFill/>
        </p:spPr>
      </p:pic>
      <p:pic>
        <p:nvPicPr>
          <p:cNvPr id="6148" name="Picture 4" descr="C:\Users\User\Desktop\Новая папка (3)\SAM_8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3240360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836712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rgbClr val="0000FF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cap="all" dirty="0">
              <a:ln w="9000" cmpd="sng">
                <a:solidFill>
                  <a:srgbClr val="0000FF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 (3)\SAM_8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696744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83671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rgbClr val="0000FF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 Художественно-эстетического развития  используется пианино для музыки,  музыкальный центр, уголок для  творчества детей</a:t>
            </a:r>
            <a:endParaRPr lang="ru-RU" sz="1600" cap="all" dirty="0">
              <a:ln w="9000" cmpd="sng">
                <a:solidFill>
                  <a:srgbClr val="0000FF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по зонам\P101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1"/>
            <a:ext cx="6408712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836712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cap="all" dirty="0">
              <a:ln w="9000" cmpd="sng">
                <a:solidFill>
                  <a:srgbClr val="0000FF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зан\100OLYMP\P101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562718" cy="5672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83671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rgbClr val="0000FF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 познавательного развития использую  также различный дидактический материал, ПОСОБИЯ, ИГРУШКИ.</a:t>
            </a:r>
            <a:endParaRPr lang="ru-RU" sz="1600" cap="all" dirty="0">
              <a:ln w="9000" cmpd="sng">
                <a:solidFill>
                  <a:srgbClr val="0000FF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по зонам\P101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981325" cy="2236787"/>
          </a:xfrm>
          <a:prstGeom prst="rect">
            <a:avLst/>
          </a:prstGeom>
          <a:noFill/>
        </p:spPr>
      </p:pic>
      <p:pic>
        <p:nvPicPr>
          <p:cNvPr id="9219" name="Picture 3" descr="C:\Users\User\Desktop\Новая папка (3)\SAM_8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43159">
            <a:off x="4369786" y="1583601"/>
            <a:ext cx="3733990" cy="3795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C:\Users\User\Desktop\Новая папка (3)\SAM_8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2808312" cy="3986577"/>
          </a:xfrm>
          <a:prstGeom prst="rect">
            <a:avLst/>
          </a:prstGeom>
          <a:noFill/>
        </p:spPr>
      </p:pic>
      <p:pic>
        <p:nvPicPr>
          <p:cNvPr id="10243" name="Picture 3" descr="C:\Users\User\Desktop\Новая папка (3)\P101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035664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14480" y="1780562"/>
            <a:ext cx="56436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034CC"/>
                </a:solidFill>
                <a:latin typeface="Arial" pitchFamily="34" charset="0"/>
              </a:rPr>
              <a:t>Таким образом группа достаточно оснащенная образовательная среда, где дети могут играть и развиваться.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C:\Documents and Settings\Admin\Мои документы\САДИК\23 феврал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429132"/>
            <a:ext cx="3071834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C:\Users\User\Desktop\зан\P101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920880" cy="59408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572428" cy="310040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00FF"/>
                </a:solidFill>
              </a:rPr>
              <a:t>«Дети должны жить в мире красоты,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i="1" dirty="0" smtClean="0">
                <a:solidFill>
                  <a:srgbClr val="0000FF"/>
                </a:solidFill>
              </a:rPr>
              <a:t>игры, сказки, музыки, рисунка,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i="1" dirty="0" smtClean="0">
                <a:solidFill>
                  <a:srgbClr val="0000FF"/>
                </a:solidFill>
              </a:rPr>
              <a:t>фантазии, творчества.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i="1" dirty="0" smtClean="0">
                <a:solidFill>
                  <a:srgbClr val="0000FF"/>
                </a:solidFill>
              </a:rPr>
              <a:t>Этот мир должен окружать ребенка… »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en-US" sz="3600" i="1" dirty="0" smtClean="0">
                <a:solidFill>
                  <a:srgbClr val="0000FF"/>
                </a:solidFill>
              </a:rPr>
              <a:t>                                    </a:t>
            </a:r>
            <a:r>
              <a:rPr lang="ru-RU" sz="3600" i="1" dirty="0" smtClean="0">
                <a:solidFill>
                  <a:srgbClr val="0000FF"/>
                </a:solidFill>
              </a:rPr>
              <a:t/>
            </a:r>
            <a:br>
              <a:rPr lang="ru-RU" sz="3600" i="1" dirty="0" smtClean="0">
                <a:solidFill>
                  <a:srgbClr val="0000FF"/>
                </a:solidFill>
              </a:rPr>
            </a:br>
            <a:r>
              <a:rPr lang="ru-RU" sz="3600" i="1" dirty="0" smtClean="0">
                <a:solidFill>
                  <a:srgbClr val="0000FF"/>
                </a:solidFill>
              </a:rPr>
              <a:t>                              В. А.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192880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0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18" name="Picture 2" descr="C:\Documents and Settings\Admin\Мои документы\САДИК\23 февраля\1368255_400_300_sou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86058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025379"/>
            <a:ext cx="7000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ринципы организации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образовательной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среды: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285852" y="1643050"/>
            <a:ext cx="3143272" cy="20002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БЕЗОПАСНОСТЬ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714876" y="1714488"/>
            <a:ext cx="3143272" cy="20002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ДОСТУПНОСТЬ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00298" y="3786190"/>
            <a:ext cx="4357718" cy="20002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ЯРКОСТЬ,  ПРИВЛЕКАТЕЛЬНОСТЬ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ятно 1 9"/>
          <p:cNvSpPr/>
          <p:nvPr/>
        </p:nvSpPr>
        <p:spPr>
          <a:xfrm>
            <a:off x="1285852" y="1643050"/>
            <a:ext cx="3143272" cy="20002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ПОСТОЯНСТВО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714876" y="1714488"/>
            <a:ext cx="3143272" cy="20002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СВОБОДА ВЫБОРА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714612" y="3786190"/>
            <a:ext cx="3429024" cy="20002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НАСЫЩЕННОСТЬ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857232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Создавая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предметно-пространственную среду в своей группе, я  соблюдаю правила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571612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Среда должна выполнять образовательную, развивающую, воспитывающую, стимулирующую, организованную, коммуникативную функции.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242886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Необходимо гибкое и вариативное использование пространства. Среда должна служить удовлетворению потребностей и интересов ребенка.</a:t>
            </a:r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28662" y="3071810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3. Форма и дизайн предметов ориентирована на безопасность и возраст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00100" y="3714752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4. Элементы декора должны быть легко сменяемыми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407194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</a:rPr>
              <a:t>5. В каждой группе необходимо предусмотреть место для детской экспериментальной деятельности.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85786" y="1096720"/>
            <a:ext cx="76438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6. 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потребностной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сферы.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85786" y="2747204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7. Цветовая палитра должна быть представлена теплыми, пастельными тонами.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85786" y="3429000"/>
            <a:ext cx="750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8. При создании развивающего пространства в групповом помещении необходимо учитывать ведущую роль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034CC"/>
                </a:solidFill>
                <a:effectLst/>
                <a:ea typeface="Times New Roman" pitchFamily="18" charset="0"/>
              </a:rPr>
              <a:t>игровой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28662" y="4000504"/>
            <a:ext cx="7500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9. Развивающая предметно-пространственная среда группы должна меняться в зависимости от возрастных особенностей детей, периода обучения, образовательной программы.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57224" y="1106701"/>
            <a:ext cx="714376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</a:rPr>
              <a:t>Для социально-коммуникативного развития, я  использую различные игры, в том числе сюжетно-ролевые игры. В своей группе я использую простые по сюжету сюжетно-ролевые игры, образовательную среда  насыщенная и разнообразная: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26635" name="Picture 11" descr="Развивающие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71678"/>
            <a:ext cx="237319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Новая папка (3)\SAM_8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88840"/>
            <a:ext cx="2995237" cy="316835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)\SAM_8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88840"/>
            <a:ext cx="2952328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зан\P101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1"/>
            <a:ext cx="3240360" cy="2296071"/>
          </a:xfrm>
          <a:prstGeom prst="rect">
            <a:avLst/>
          </a:prstGeom>
          <a:noFill/>
        </p:spPr>
      </p:pic>
      <p:pic>
        <p:nvPicPr>
          <p:cNvPr id="2" name="Picture 3" descr="C:\Users\User\Desktop\по зонам\P101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2981325" cy="2236787"/>
          </a:xfrm>
          <a:prstGeom prst="rect">
            <a:avLst/>
          </a:prstGeom>
          <a:noFill/>
        </p:spPr>
      </p:pic>
      <p:pic>
        <p:nvPicPr>
          <p:cNvPr id="1028" name="Picture 4" descr="C:\Users\User\Desktop\по зонам\P101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3384376" cy="2808312"/>
          </a:xfrm>
          <a:prstGeom prst="rect">
            <a:avLst/>
          </a:prstGeom>
          <a:noFill/>
        </p:spPr>
      </p:pic>
      <p:pic>
        <p:nvPicPr>
          <p:cNvPr id="1030" name="Picture 6" descr="C:\Users\User\Desktop\по зонам\P1010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4144" y="3356992"/>
            <a:ext cx="3359182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User\Desktop\Новая папка (3)\SAM_8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3139435" cy="5040560"/>
          </a:xfrm>
          <a:prstGeom prst="rect">
            <a:avLst/>
          </a:prstGeom>
          <a:noFill/>
        </p:spPr>
      </p:pic>
      <p:pic>
        <p:nvPicPr>
          <p:cNvPr id="3075" name="Picture 3" descr="C:\Users\User\Desktop\по зонам\P101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608512" cy="61837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330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Образовательная среда в игровой деятельности детей</vt:lpstr>
      <vt:lpstr>«Дети должны жить в мире красоты, игры, сказки, музыки, рисунка, фантазии, творчества. Этот мир должен окружать ребенка… »                                                                    В. А. Сухомлинский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74</cp:revision>
  <dcterms:created xsi:type="dcterms:W3CDTF">2015-02-20T16:06:59Z</dcterms:created>
  <dcterms:modified xsi:type="dcterms:W3CDTF">2017-12-12T16:17:24Z</dcterms:modified>
</cp:coreProperties>
</file>