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76;&#1077;&#1085;&#1100;%20&#1085;&#1072;&#1088;&#1086;&#1076;&#1085;&#1086;&#1075;&#1086;%20&#1077;&#1076;&#1080;&#1085;&#1089;&#1090;&#1074;&#1072;\&#1056;&#1091;&#1089;&#1089;&#1082;&#1072;&#1103;%20&#1085;&#1072;&#1088;&#1086;&#1076;&#1085;&#1072;&#1103;%20&#1087;&#1077;&#1089;&#1085;&#1103;%20&#1076;&#1083;&#1103;%20&#1076;&#1077;&#1090;&#1077;&#1081;%20-%20&#1042;&#1086;%20&#1087;&#1086;&#1083;&#1077;%20&#1073;&#1077;&#1088;&#1077;&#1079;&#1072;%20&#1089;&#1090;&#1086;&#1103;&#1083;&#1072;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Hor_oficial_noe_ispolnenie_Gimn_Rossii_rednex.org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76;&#1077;&#1085;&#1100;%20&#1085;&#1072;&#1088;&#1086;&#1076;&#1085;&#1086;&#1075;&#1086;%20&#1077;&#1076;&#1080;&#1085;&#1089;&#1090;&#1074;&#1072;\&#1052;&#1086;&#1088;&#1076;&#1086;&#1074;&#1089;&#1082;&#1072;&#1103;%20&#1087;&#1077;&#1089;&#1085;&#1103;%20'&#1052;&#1086;&#1082;&#1096;&#1077;&#1085;&#1100;%20&#1089;&#1090;&#1080;&#1088;&#1100;&#1093;&#1085;&#1103;%20&#1084;&#1072;&#1079;&#1099;&#1085;&#1103;&#1090;'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Leonsia%20Erdenko-Gypsy%20Fire%20Danu-Dana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76;&#1077;&#1085;&#1100;%20&#1085;&#1072;&#1088;&#1086;&#1076;&#1085;&#1086;&#1075;&#1086;%20&#1077;&#1076;&#1080;&#1085;&#1089;&#1090;&#1074;&#1072;\&#1044;&#1110;&#1072;&#1085;&#1072;%20&#1043;&#1083;&#1091;&#1093;&#1086;&#1074;&#1072;%20-%20'&#1057;&#1077;&#1083;&#1086;%20&#1084;&#1086;&#1108;%20&#1088;&#1110;&#1076;&#1085;&#1077;'%20(My%20native%20village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76;&#1077;&#1085;&#1100;%20&#1085;&#1072;&#1088;&#1086;&#1076;&#1085;&#1086;&#1075;&#1086;%20&#1077;&#1076;&#1080;&#1085;&#1089;&#1090;&#1074;&#1072;\&#1058;&#1088;&#1080;%20&#1085;&#1077;&#1084;&#1082;&#1080;%20&#1089;&#1074;&#1086;&#1077;&#1081;%20&#1074;&#1077;&#1089;&#1105;&#1083;&#1086;&#1081;%20&#1087;&#1077;&#1089;&#1077;&#1085;&#1082;&#1086;&#1081;%20&#1076;&#1086;&#1082;&#1072;&#1078;&#1091;&#1090;%20&#1074;&#1072;&#1084;,%20&#1095;&#1090;&#1086;%20&#1085;&#1077;&#1084;&#1077;&#1094;&#1082;&#1080;&#1081;%20&#1103;&#1079;&#1099;&#1082;%20&#1085;&#1077;%20&#1090;&#1072;&#1082;&#1086;&#1081;%20&#1091;&#1078;%20&#1080;%20&#1075;&#1088;&#1091;&#1073;&#1099;&#1081;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QPMIDJU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4100" y="-320675"/>
            <a:ext cx="11252200" cy="749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усская народная песня для детей - Во поле береза стоял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47531" y="260648"/>
            <a:ext cx="8472941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FNVSBR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2390"/>
            <a:ext cx="9144000" cy="6930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4572000" y="5589240"/>
          <a:ext cx="4224337" cy="615950"/>
        </p:xfrm>
        <a:graphic>
          <a:graphicData uri="http://schemas.openxmlformats.org/presentationml/2006/ole">
            <p:oleObj spid="_x0000_s4100" name="Объект упаковщика для оболочки" showAsIcon="1" r:id="rId4" imgW="4224600" imgH="615240" progId="Package">
              <p:embed/>
            </p:oleObj>
          </a:graphicData>
        </a:graphic>
      </p:graphicFrame>
      <p:pic>
        <p:nvPicPr>
          <p:cNvPr id="4101" name="Picture 5" descr="C:\Users\User\Desktop\iKYLD9LQ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468544" cy="6597352"/>
          </a:xfrm>
          <a:prstGeom prst="rect">
            <a:avLst/>
          </a:prstGeom>
          <a:noFill/>
        </p:spPr>
      </p:pic>
      <p:pic>
        <p:nvPicPr>
          <p:cNvPr id="7" name="Hor_oficial_noe_ispolnenie_Gimn_Rossii_rednex.or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7596336" y="4105524"/>
            <a:ext cx="122413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рдовская песня 'Мокшень стирьхня мазынят'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3541" y="332656"/>
            <a:ext cx="8016891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onsia Erdenko-Gypsy Fire Danu-Dan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3541" y="332656"/>
            <a:ext cx="8088899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іана Глухова - 'Село моє рідне' (My native village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3541" y="332656"/>
            <a:ext cx="8448939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ри немки своей весёлой песенкой докажут вам, что немецкий язык не такой уж и грубы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8496944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ZXL25KY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675" y="-1901825"/>
            <a:ext cx="9785350" cy="1066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Экран (4:3)</PresentationFormat>
  <Paragraphs>0</Paragraphs>
  <Slides>10</Slides>
  <Notes>0</Notes>
  <HiddenSlides>0</HiddenSlides>
  <MMClips>6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Объект упаковщика для оболочки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</cp:revision>
  <dcterms:created xsi:type="dcterms:W3CDTF">2018-11-01T16:03:29Z</dcterms:created>
  <dcterms:modified xsi:type="dcterms:W3CDTF">2018-11-01T16:55:19Z</dcterms:modified>
</cp:coreProperties>
</file>