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6" r:id="rId2"/>
    <p:sldId id="283" r:id="rId3"/>
    <p:sldId id="257" r:id="rId4"/>
    <p:sldId id="259" r:id="rId5"/>
    <p:sldId id="260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9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D9358-AB9D-440D-8015-95C3CA8EC51B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ABE52-B390-4CF0-9973-667EB0734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ABE52-B390-4CF0-9973-667EB07345B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ABE52-B390-4CF0-9973-667EB07345B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ABE52-B390-4CF0-9973-667EB07345B7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E41CC3-62CC-4CAB-8D65-605A51F00163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00042"/>
            <a:ext cx="8501122" cy="4357718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ПРЕЗЕНТАЦИЯ</a:t>
            </a:r>
            <a:r>
              <a:rPr lang="ru-RU" dirty="0" smtClean="0"/>
              <a:t> </a:t>
            </a:r>
          </a:p>
          <a:p>
            <a:pPr algn="ctr"/>
            <a:endParaRPr lang="ru-RU" dirty="0" smtClean="0"/>
          </a:p>
          <a:p>
            <a:pPr algn="ctr"/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 развитию речи</a:t>
            </a:r>
          </a:p>
          <a:p>
            <a:pPr algn="ctr"/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Тема:</a:t>
            </a:r>
            <a:r>
              <a:rPr lang="ru-RU" dirty="0" smtClean="0"/>
              <a:t> </a:t>
            </a:r>
            <a:r>
              <a:rPr lang="ru-RU" sz="3600" b="1" i="1" dirty="0" smtClean="0">
                <a:solidFill>
                  <a:srgbClr val="C00000"/>
                </a:solidFill>
              </a:rPr>
              <a:t>Дикие животные</a:t>
            </a:r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medveditsa-s-medvezhatam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53309" cy="2643206"/>
          </a:xfrm>
        </p:spPr>
      </p:pic>
      <p:pic>
        <p:nvPicPr>
          <p:cNvPr id="10" name="Рисунок 9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0"/>
            <a:ext cx="4714876" cy="26521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682" y="3438524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19082" y="3590924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643182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Медведь – крупное хищное животное, которое умеет плавать и лазить по деревьям. Ноги у медведя толстые, голова массивная с небольшими ушами и глазами, цвет шерсти – коричневый. Хотя медведь – это типичный хищник, он с удовольствием поедает ягоды, плоды, зёрна, траву и  корешкам растений.</a:t>
            </a:r>
          </a:p>
          <a:p>
            <a:pPr fontAlgn="base"/>
            <a:r>
              <a:rPr lang="ru-RU" dirty="0" smtClean="0"/>
              <a:t>В зимний период медведь не нарушает тишину леса, он мирно спит до весны. В случае, если мишка недостаточно откормился осенью, он просыпается зимой и бродит в поисках пищи – становится шатуном.</a:t>
            </a:r>
          </a:p>
          <a:p>
            <a:pPr fontAlgn="base"/>
            <a:r>
              <a:rPr lang="ru-RU" dirty="0" smtClean="0"/>
              <a:t>В конце зимы в медвежьих берлогах появляются медвежата. Два-три, а то и пять маленьких косолапых появляются на свет. Медвежата – большие любители сладкого мёда, черники, малины.</a:t>
            </a:r>
          </a:p>
          <a:p>
            <a:r>
              <a:rPr lang="ru-RU" dirty="0" smtClean="0"/>
              <a:t>Белые медведи живут в Арктике ,на северном полюсе. Окрас меха от снежно-белого до желтоватого, благодаря этому медведь почти не заметен на снегу, а вот кожа у белого медведя черная, но ее не видно сквозь густую шерсть, разве что совсем немного - на носу. Они отлично плавают с открытыми глазами под водой, поэтому питаются </a:t>
            </a:r>
            <a:r>
              <a:rPr lang="ru-RU" dirty="0" err="1" smtClean="0"/>
              <a:t>вв</a:t>
            </a:r>
            <a:r>
              <a:rPr lang="ru-RU" dirty="0" smtClean="0"/>
              <a:t> основном рыбой.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ecreto_de_la_hibernaci_n_de_los_osos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291" y="529286"/>
            <a:ext cx="8793865" cy="575723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2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3608"/>
            <a:ext cx="9144000" cy="571500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60" y="714356"/>
            <a:ext cx="3786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ЗАГАДКА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1538" y="1785926"/>
            <a:ext cx="750099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Тяжелы рога по весу, </a:t>
            </a:r>
            <a:br>
              <a:rPr lang="ru-RU" sz="4400" dirty="0" smtClean="0"/>
            </a:br>
            <a:r>
              <a:rPr lang="ru-RU" sz="4400" dirty="0" smtClean="0"/>
              <a:t>Ходит важно он по лесу:</a:t>
            </a:r>
            <a:br>
              <a:rPr lang="ru-RU" sz="4400" dirty="0" smtClean="0"/>
            </a:br>
            <a:r>
              <a:rPr lang="ru-RU" sz="4400" dirty="0" smtClean="0"/>
              <a:t>Он  хозяин, а не гость –</a:t>
            </a:r>
            <a:br>
              <a:rPr lang="ru-RU" sz="4400" dirty="0" smtClean="0"/>
            </a:br>
            <a:r>
              <a:rPr lang="ru-RU" sz="4400" dirty="0" smtClean="0"/>
              <a:t>Хмурый и сердитый …</a:t>
            </a:r>
            <a:br>
              <a:rPr lang="ru-RU" sz="4400" dirty="0" smtClean="0"/>
            </a:br>
            <a:r>
              <a:rPr lang="ru-RU" sz="4400" dirty="0" smtClean="0"/>
              <a:t>(Лось)</a:t>
            </a:r>
            <a:endParaRPr lang="ru-RU" sz="4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844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49365"/>
            <a:ext cx="8501122" cy="3965453"/>
          </a:xfrm>
        </p:spPr>
      </p:pic>
      <p:sp>
        <p:nvSpPr>
          <p:cNvPr id="5" name="TextBox 4"/>
          <p:cNvSpPr txBox="1"/>
          <p:nvPr/>
        </p:nvSpPr>
        <p:spPr>
          <a:xfrm>
            <a:off x="285720" y="4572008"/>
            <a:ext cx="86439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Лось – крупное животное с мощными ногами, горбоносой мордой, высокой холкой и торчащими ушками. У взрослых самцов есть крупные, широкие рога, которые они сбрасывают зимой. Шерсть коричневого цвета.</a:t>
            </a:r>
          </a:p>
          <a:p>
            <a:r>
              <a:rPr lang="ru-RU" dirty="0" smtClean="0"/>
              <a:t>Питаются лоси ветками деревьев и кустарников, осока, а также болотная растительность.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олова-лося-фот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870507"/>
            <a:ext cx="8715436" cy="490243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4400" dirty="0" smtClean="0"/>
              <a:t>Вместо шубки лишь иголки.</a:t>
            </a:r>
            <a:br>
              <a:rPr lang="ru-RU" sz="4400" dirty="0" smtClean="0"/>
            </a:br>
            <a:r>
              <a:rPr lang="ru-RU" sz="4400" dirty="0" smtClean="0"/>
              <a:t>Не страшны ему и волки.</a:t>
            </a:r>
            <a:br>
              <a:rPr lang="ru-RU" sz="4400" dirty="0" smtClean="0"/>
            </a:br>
            <a:r>
              <a:rPr lang="ru-RU" sz="4400" dirty="0" smtClean="0"/>
              <a:t>Колкий шар, не видно ножек,</a:t>
            </a:r>
            <a:br>
              <a:rPr lang="ru-RU" sz="4400" dirty="0" smtClean="0"/>
            </a:br>
            <a:r>
              <a:rPr lang="ru-RU" sz="4400" dirty="0" smtClean="0"/>
              <a:t>Звать его конечно...</a:t>
            </a:r>
            <a:br>
              <a:rPr lang="ru-RU" sz="4400" dirty="0" smtClean="0"/>
            </a:br>
            <a:r>
              <a:rPr lang="ru-RU" sz="4400" dirty="0" smtClean="0"/>
              <a:t>(Ёж)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785794"/>
            <a:ext cx="45005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ЗАГАДКА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sz="6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jih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3161" y="286559"/>
            <a:ext cx="6573549" cy="4356887"/>
          </a:xfrm>
        </p:spPr>
      </p:pic>
      <p:sp>
        <p:nvSpPr>
          <p:cNvPr id="6" name="TextBox 5"/>
          <p:cNvSpPr txBox="1"/>
          <p:nvPr/>
        </p:nvSpPr>
        <p:spPr>
          <a:xfrm>
            <a:off x="580996" y="5438788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572008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Спина ежика покрыта иглами. Иголочки на  спине белые  у основания и на кончике, а в середине черные, животик покрыт шерсткой коричневого или белого цвета.</a:t>
            </a:r>
          </a:p>
          <a:p>
            <a:r>
              <a:rPr lang="ru-RU" dirty="0" smtClean="0"/>
              <a:t>Мордочка вытянутая и заканчивается острым носиком. Глазки круглые и черные. Ушки мелкие, зубки острые.</a:t>
            </a:r>
          </a:p>
          <a:p>
            <a:r>
              <a:rPr lang="ru-RU" dirty="0" smtClean="0"/>
              <a:t>Питается личинками насекомых,  улитками, червями, слизняками, многоножками, а также ягодами, желудями и грибами.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Фото-4-Еж-выглядывает-из-нор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428604"/>
            <a:ext cx="8480875" cy="565391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ЗАГАДКА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400" dirty="0" smtClean="0"/>
              <a:t>Хвост короче уха, </a:t>
            </a:r>
            <a:br>
              <a:rPr lang="ru-RU" sz="4400" dirty="0" smtClean="0"/>
            </a:br>
            <a:r>
              <a:rPr lang="ru-RU" sz="4400" dirty="0" smtClean="0"/>
              <a:t>Быстрые повадки. </a:t>
            </a:r>
            <a:br>
              <a:rPr lang="ru-RU" sz="4400" dirty="0" smtClean="0"/>
            </a:br>
            <a:r>
              <a:rPr lang="ru-RU" sz="4400" dirty="0" smtClean="0"/>
              <a:t>Мчусь я, что есть духу, </a:t>
            </a:r>
            <a:br>
              <a:rPr lang="ru-RU" sz="4400" dirty="0" smtClean="0"/>
            </a:br>
            <a:r>
              <a:rPr lang="ru-RU" sz="4400" dirty="0" smtClean="0"/>
              <a:t>Мчусь я без оглядки. </a:t>
            </a:r>
            <a:br>
              <a:rPr lang="ru-RU" sz="4400" dirty="0" smtClean="0"/>
            </a:br>
            <a:r>
              <a:rPr lang="ru-RU" sz="4400" dirty="0" smtClean="0"/>
              <a:t>Кто он, угадай-ка! </a:t>
            </a:r>
            <a:br>
              <a:rPr lang="ru-RU" sz="4400" dirty="0" smtClean="0"/>
            </a:br>
            <a:r>
              <a:rPr lang="ru-RU" sz="4400" dirty="0" smtClean="0"/>
              <a:t>Ну конечно … ! </a:t>
            </a:r>
            <a:br>
              <a:rPr lang="ru-RU" sz="4400" dirty="0" smtClean="0"/>
            </a:br>
            <a:r>
              <a:rPr lang="ru-RU" sz="4400" dirty="0" smtClean="0"/>
              <a:t>(Зайка) </a:t>
            </a:r>
            <a:endParaRPr lang="ru-RU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Цель</a:t>
            </a:r>
            <a:r>
              <a:rPr lang="ru-RU" dirty="0" smtClean="0">
                <a:solidFill>
                  <a:srgbClr val="C00000"/>
                </a:solidFill>
              </a:rPr>
              <a:t>: </a:t>
            </a:r>
            <a:r>
              <a:rPr lang="ru-RU" dirty="0" smtClean="0"/>
              <a:t>Дать детям представление о диких животных.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Задачи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Образовательная</a:t>
            </a:r>
            <a:r>
              <a:rPr lang="ru-RU" dirty="0" smtClean="0">
                <a:solidFill>
                  <a:srgbClr val="C00000"/>
                </a:solidFill>
              </a:rPr>
              <a:t>: </a:t>
            </a:r>
            <a:r>
              <a:rPr lang="ru-RU" dirty="0" smtClean="0"/>
              <a:t>продолжать знакомить детей с дикими животными, их внешним видом, характерными признаками.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Развивающие</a:t>
            </a:r>
            <a:r>
              <a:rPr lang="ru-RU" dirty="0" smtClean="0">
                <a:solidFill>
                  <a:srgbClr val="C00000"/>
                </a:solidFill>
              </a:rPr>
              <a:t>: </a:t>
            </a:r>
            <a:r>
              <a:rPr lang="ru-RU" dirty="0" smtClean="0"/>
              <a:t>развивать внимание, память детей, наблюдательность, умение слушать взрослого, отвечать на вопросы.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Воспитательная</a:t>
            </a:r>
            <a:r>
              <a:rPr lang="ru-RU" dirty="0" smtClean="0">
                <a:solidFill>
                  <a:srgbClr val="C00000"/>
                </a:solidFill>
              </a:rPr>
              <a:t>: </a:t>
            </a:r>
            <a:r>
              <a:rPr lang="ru-RU" dirty="0" smtClean="0"/>
              <a:t>воспитывать отзывчивость, доброжелательность, любознательность, бережное отношение к животным.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Оборудование: </a:t>
            </a:r>
            <a:r>
              <a:rPr lang="ru-RU" dirty="0" smtClean="0"/>
              <a:t>Игрушки – заяц, волк, лиса, медведь,  кабан, ёжик, белка, лось. Распечатанные образцы норы, берлоги, конуры, дупла, кустов.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29132"/>
            <a:ext cx="9144000" cy="1071570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Заяц – старый наш знакомый. Уши длинные, хвостик не велик, задние лапы – сильные. Летом заяц – серый, рыжевато-серый, грифельный. Зимой – белый. Врагов у зайца – хоть отбавляй. Волки, лисы, хищные птицы, всех он опасается. Но догнать и поймать зайца непросто. Лапы у него сильные и прыгучие.</a:t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Содержимое 3" descr="image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43505"/>
            <a:ext cx="4643438" cy="3485626"/>
          </a:xfrm>
        </p:spPr>
      </p:pic>
      <p:pic>
        <p:nvPicPr>
          <p:cNvPr id="5" name="Рисунок 4" descr="снится-зая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06" y="928670"/>
            <a:ext cx="4500594" cy="346615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rolik_po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571480"/>
            <a:ext cx="8572528" cy="5483896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ЗАГАДКА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Дикий зверь тропой бежит,</a:t>
            </a:r>
            <a:br>
              <a:rPr lang="ru-RU" sz="4400" dirty="0" smtClean="0"/>
            </a:br>
            <a:r>
              <a:rPr lang="ru-RU" sz="4400" dirty="0" smtClean="0"/>
              <a:t>То как хрюкнет, завизжит.</a:t>
            </a:r>
            <a:br>
              <a:rPr lang="ru-RU" sz="4400" dirty="0" smtClean="0"/>
            </a:br>
            <a:r>
              <a:rPr lang="ru-RU" sz="4400" dirty="0" smtClean="0"/>
              <a:t>С ним детишек караван,</a:t>
            </a:r>
            <a:br>
              <a:rPr lang="ru-RU" sz="4400" dirty="0" smtClean="0"/>
            </a:br>
            <a:r>
              <a:rPr lang="ru-RU" sz="4400" dirty="0" smtClean="0"/>
              <a:t>Этот зверь лесной – …</a:t>
            </a:r>
            <a:br>
              <a:rPr lang="ru-RU" sz="4400" dirty="0" smtClean="0"/>
            </a:br>
            <a:r>
              <a:rPr lang="ru-RU" sz="4400" dirty="0" smtClean="0"/>
              <a:t>(Кабан)</a:t>
            </a:r>
            <a:endParaRPr lang="ru-RU" sz="4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357826"/>
            <a:ext cx="8472518" cy="1285884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Кабан – это крупное животное . От кабана произошли домашние свиньи, поэтому внешне эти животные очень похожи. У кабана плотное туловище, крупная голова, большие и заостренные уши, хвост средней длины с кисточкой. Тело покрыто жесткой щетиной.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Кабаны всеядны, но в основном их меню состоит из растительной пищи. Кабаны охотно поедают желуди, орехи, грибы, ягоды, луковицы, клубни, корни и корневища различных растений.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Kaban-ili-dikaya-svin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357166"/>
            <a:ext cx="6357982" cy="437773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-2-Кабаны-поедаают-корни-растений-450x3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8072494" cy="606334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25292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dirty="0" smtClean="0"/>
              <a:t>Рыжий хвостик тут и там</a:t>
            </a:r>
            <a:br>
              <a:rPr lang="ru-RU" sz="4400" dirty="0" smtClean="0"/>
            </a:br>
            <a:r>
              <a:rPr lang="ru-RU" sz="4400" dirty="0" smtClean="0"/>
              <a:t>Промелькнул вдруг по кустам</a:t>
            </a:r>
            <a:br>
              <a:rPr lang="ru-RU" sz="4400" dirty="0" smtClean="0"/>
            </a:br>
            <a:r>
              <a:rPr lang="ru-RU" sz="4400" dirty="0" smtClean="0"/>
              <a:t>Смотрит в след ей девочка,</a:t>
            </a:r>
            <a:br>
              <a:rPr lang="ru-RU" sz="4400" dirty="0" smtClean="0"/>
            </a:br>
            <a:r>
              <a:rPr lang="ru-RU" sz="4400" dirty="0" smtClean="0"/>
              <a:t>Знает это...</a:t>
            </a:r>
            <a:br>
              <a:rPr lang="ru-RU" sz="4400" dirty="0" smtClean="0"/>
            </a:br>
            <a:r>
              <a:rPr lang="ru-RU" sz="4400" dirty="0" smtClean="0"/>
              <a:t>(Белка)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857232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ЗАГАДКА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xresdefault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357166"/>
            <a:ext cx="7747054" cy="4357718"/>
          </a:xfrm>
        </p:spPr>
      </p:pic>
      <p:sp>
        <p:nvSpPr>
          <p:cNvPr id="5" name="TextBox 4"/>
          <p:cNvSpPr txBox="1"/>
          <p:nvPr/>
        </p:nvSpPr>
        <p:spPr>
          <a:xfrm>
            <a:off x="142844" y="4857760"/>
            <a:ext cx="8643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Белка – это  не большой грызун, обладательница пушистого хвоста, торчащих ушек с кисточками и ловких лапок.</a:t>
            </a:r>
          </a:p>
          <a:p>
            <a:r>
              <a:rPr lang="ru-RU" dirty="0" smtClean="0"/>
              <a:t> Питается белочка растительной пищей – грибами ,ягодами, плодами деревьев, орехами, желудями.  Зверек очень забывчивый, на зиму запасая орешки, она их зарывает в землю, а потом не помнит где они.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1677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8429652" cy="6125547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86778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ВСЕМ СПАСИБО 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ЗА ВНИМАНИЕ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47149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ЗАГАДКА</a:t>
            </a:r>
          </a:p>
          <a:p>
            <a:pPr algn="ctr">
              <a:buNone/>
            </a:pPr>
            <a:r>
              <a:rPr lang="ru-RU" sz="4400" dirty="0" smtClean="0"/>
              <a:t>Всех зверей она хитрей,</a:t>
            </a:r>
            <a:br>
              <a:rPr lang="ru-RU" sz="4400" dirty="0" smtClean="0"/>
            </a:br>
            <a:r>
              <a:rPr lang="ru-RU" sz="4400" dirty="0" smtClean="0"/>
              <a:t>Шубка рыжая на ней.</a:t>
            </a:r>
            <a:br>
              <a:rPr lang="ru-RU" sz="4400" dirty="0" smtClean="0"/>
            </a:br>
            <a:r>
              <a:rPr lang="ru-RU" sz="4400" dirty="0" smtClean="0"/>
              <a:t>Пышный хвост - ее краса.</a:t>
            </a:r>
            <a:br>
              <a:rPr lang="ru-RU" sz="4400" dirty="0" smtClean="0"/>
            </a:br>
            <a:r>
              <a:rPr lang="ru-RU" sz="4400" dirty="0" smtClean="0"/>
              <a:t>Этот зверь лесной - …. </a:t>
            </a:r>
            <a:br>
              <a:rPr lang="ru-RU" sz="4400" dirty="0" smtClean="0"/>
            </a:br>
            <a:r>
              <a:rPr lang="ru-RU" sz="4400" dirty="0" smtClean="0"/>
              <a:t>(Лиса)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_85591552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83075" y="428604"/>
            <a:ext cx="6942251" cy="4429156"/>
          </a:xfrm>
        </p:spPr>
      </p:pic>
      <p:sp>
        <p:nvSpPr>
          <p:cNvPr id="5" name="TextBox 4"/>
          <p:cNvSpPr txBox="1"/>
          <p:nvPr/>
        </p:nvSpPr>
        <p:spPr>
          <a:xfrm>
            <a:off x="214282" y="4857760"/>
            <a:ext cx="8501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Лиса имеет оранжевый окрас шкурки,  вытянутую, узкую морду,  длинный и пушистый хвост. </a:t>
            </a:r>
          </a:p>
          <a:p>
            <a:r>
              <a:rPr lang="ru-RU" dirty="0" smtClean="0"/>
              <a:t>Она живет в глубокой норе ,которую роет </a:t>
            </a:r>
            <a:r>
              <a:rPr lang="ru-RU" dirty="0"/>
              <a:t> </a:t>
            </a:r>
            <a:r>
              <a:rPr lang="ru-RU" dirty="0" smtClean="0"/>
              <a:t>в  овраге или под кустом.  Для того ,чтобы там было тепло она ее устилает мохом , сухой травой и шерстью.</a:t>
            </a:r>
          </a:p>
          <a:p>
            <a:r>
              <a:rPr lang="ru-RU" dirty="0" smtClean="0"/>
              <a:t>Лисица – настоящий охотник, хищница, которая питается зайцами, утками, ежами, мышами, в деревнях ворует кур и яйца.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(2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421484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                              </a:t>
            </a:r>
            <a:r>
              <a:rPr lang="ru-RU" sz="4800" b="1" dirty="0" smtClean="0">
                <a:solidFill>
                  <a:srgbClr val="C00000"/>
                </a:solidFill>
              </a:rPr>
              <a:t>ЗАГАДКА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4400" dirty="0" smtClean="0"/>
              <a:t>Все время по лесу он рыщет,</a:t>
            </a:r>
            <a:br>
              <a:rPr lang="ru-RU" sz="4400" dirty="0" smtClean="0"/>
            </a:br>
            <a:r>
              <a:rPr lang="ru-RU" sz="4400" dirty="0" smtClean="0"/>
              <a:t>Он в кустах кого-то ищет.</a:t>
            </a:r>
            <a:br>
              <a:rPr lang="ru-RU" sz="4400" dirty="0" smtClean="0"/>
            </a:br>
            <a:r>
              <a:rPr lang="ru-RU" sz="4400" dirty="0" smtClean="0"/>
              <a:t>Он из кустов зубами щелк,</a:t>
            </a:r>
            <a:br>
              <a:rPr lang="ru-RU" sz="4400" dirty="0" smtClean="0"/>
            </a:br>
            <a:r>
              <a:rPr lang="ru-RU" sz="4400" dirty="0" smtClean="0"/>
              <a:t>Кто скажите это - …</a:t>
            </a:r>
            <a:br>
              <a:rPr lang="ru-RU" sz="4400" dirty="0" smtClean="0"/>
            </a:br>
            <a:r>
              <a:rPr lang="ru-RU" sz="4400" dirty="0" smtClean="0"/>
              <a:t>(Волк)</a:t>
            </a:r>
            <a:endParaRPr lang="ru-RU" sz="44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4857760"/>
            <a:ext cx="8786874" cy="2000240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150000"/>
              </a:lnSpc>
            </a:pPr>
            <a:r>
              <a:rPr lang="ru-RU" sz="1700" dirty="0" smtClean="0">
                <a:solidFill>
                  <a:schemeClr val="bg1"/>
                </a:solidFill>
              </a:rPr>
              <a:t>Волк – стайное животное, которое живет как большими, так и маленькими семьями. Морда у волка вытянутая, зубы острые и крепкие. Шерсть обычно светло-серая, бывает с черным, белым или рыжеватым оттенком, встречаются волки с абсолютно черной и абсолютно белой шерстью.</a:t>
            </a:r>
          </a:p>
          <a:p>
            <a:pPr algn="l">
              <a:lnSpc>
                <a:spcPct val="150000"/>
              </a:lnSpc>
            </a:pPr>
            <a:r>
              <a:rPr lang="ru-RU" sz="1700" dirty="0" smtClean="0">
                <a:solidFill>
                  <a:schemeClr val="bg1"/>
                </a:solidFill>
              </a:rPr>
              <a:t>Волки – хищники. Их добычею могут стать лоси, кабаны, бараны, косули, зайцы, белки, птицы и т.д. Кроме мяса они также могут поедать грибы, ягоды, траву и лисья.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80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14290"/>
            <a:ext cx="7049245" cy="46767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.Klyat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857232"/>
            <a:ext cx="9144064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/>
          <a:lstStyle/>
          <a:p>
            <a:pPr algn="ctr"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</a:rPr>
              <a:t>ЗАГАДКА</a:t>
            </a:r>
          </a:p>
          <a:p>
            <a:pPr algn="ctr">
              <a:buNone/>
            </a:pPr>
            <a:r>
              <a:rPr lang="ru-RU" sz="4400" dirty="0" smtClean="0"/>
              <a:t>Косолапый он и бурый.</a:t>
            </a:r>
            <a:br>
              <a:rPr lang="ru-RU" sz="4400" dirty="0" smtClean="0"/>
            </a:br>
            <a:r>
              <a:rPr lang="ru-RU" sz="4400" dirty="0" smtClean="0"/>
              <a:t>Если мёда нет – понурый.</a:t>
            </a:r>
            <a:br>
              <a:rPr lang="ru-RU" sz="4400" dirty="0" smtClean="0"/>
            </a:br>
            <a:r>
              <a:rPr lang="ru-RU" sz="4400" dirty="0" smtClean="0"/>
              <a:t>Любит сызмала реветь,</a:t>
            </a:r>
            <a:br>
              <a:rPr lang="ru-RU" sz="4400" dirty="0" smtClean="0"/>
            </a:br>
            <a:r>
              <a:rPr lang="ru-RU" sz="4400" dirty="0" smtClean="0"/>
              <a:t>Потому что он …</a:t>
            </a:r>
            <a:br>
              <a:rPr lang="ru-RU" sz="4400" dirty="0" smtClean="0"/>
            </a:br>
            <a:r>
              <a:rPr lang="ru-RU" sz="4400" dirty="0" smtClean="0"/>
              <a:t>(Медведь)</a:t>
            </a:r>
            <a:endParaRPr lang="ru-RU" sz="4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359</TotalTime>
  <Words>547</Words>
  <Application>Microsoft Office PowerPoint</Application>
  <PresentationFormat>Экран (4:3)</PresentationFormat>
  <Paragraphs>52</Paragraphs>
  <Slides>28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ЗАГАДКА</vt:lpstr>
      <vt:lpstr>Заяц – старый наш знакомый. Уши длинные, хвостик не велик, задние лапы – сильные. Летом заяц – серый, рыжевато-серый, грифельный. Зимой – белый. Врагов у зайца – хоть отбавляй. Волки, лисы, хищные птицы, всех он опасается. Но догнать и поймать зайца непросто. Лапы у него сильные и прыгучие. </vt:lpstr>
      <vt:lpstr>Слайд 21</vt:lpstr>
      <vt:lpstr>ЗАГАДКА</vt:lpstr>
      <vt:lpstr>                 Кабан – это крупное животное . От кабана произошли домашние свиньи, поэтому внешне эти животные очень похожи. У кабана плотное туловище, крупная голова, большие и заостренные уши, хвост средней длины с кисточкой. Тело покрыто жесткой щетиной. Кабаны всеядны, но в основном их меню состоит из растительной пищи. Кабаны охотно поедают желуди, орехи, грибы, ягоды, луковицы, клубни, корни и корневища различных растений.    </vt:lpstr>
      <vt:lpstr>Слайд 24</vt:lpstr>
      <vt:lpstr>Слайд 25</vt:lpstr>
      <vt:lpstr>Слайд 26</vt:lpstr>
      <vt:lpstr>Слайд 27</vt:lpstr>
      <vt:lpstr>ВСЕМ СПАСИБО 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35</cp:revision>
  <dcterms:created xsi:type="dcterms:W3CDTF">2017-11-06T06:11:46Z</dcterms:created>
  <dcterms:modified xsi:type="dcterms:W3CDTF">2019-02-04T17:19:21Z</dcterms:modified>
</cp:coreProperties>
</file>