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9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8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00" r:id="rId28"/>
    <p:sldId id="280" r:id="rId29"/>
    <p:sldId id="299" r:id="rId30"/>
    <p:sldId id="281" r:id="rId31"/>
    <p:sldId id="282" r:id="rId32"/>
    <p:sldId id="283" r:id="rId33"/>
    <p:sldId id="285" r:id="rId34"/>
    <p:sldId id="286" r:id="rId35"/>
    <p:sldId id="284" r:id="rId36"/>
    <p:sldId id="287" r:id="rId37"/>
    <p:sldId id="288" r:id="rId38"/>
    <p:sldId id="289" r:id="rId39"/>
    <p:sldId id="290" r:id="rId40"/>
    <p:sldId id="291" r:id="rId41"/>
    <p:sldId id="292" r:id="rId42"/>
    <p:sldId id="295" r:id="rId43"/>
    <p:sldId id="293" r:id="rId44"/>
    <p:sldId id="294" r:id="rId45"/>
    <p:sldId id="296" r:id="rId4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49" d="100"/>
          <a:sy n="49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0261-CCB0-48C8-8219-F4C5C4A6BE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3D2C4-4A05-4B48-B680-44D38889E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79;&#1072;&#1085;&#1103;&#1090;&#1080;&#1077;%20&#1086;&#1090;&#1082;&#1088;&#1099;&#1090;&#1086;&#1077;%20&#1089;&#1086;&#1088;&#1086;&#1082;&#1080;&#1085;&#1086;\&#1074;&#1086;&#1083;&#1096;&#1077;&#1073;&#1085;&#1080;&#1082;&#1080;_&#1076;&#1074;&#1086;&#1088;&#1072;_-_&#1073;&#1080;&#1073;&#1080;&#1082;&#1072;.0cWtt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%20&#1086;&#1090;&#1082;&#1088;&#1099;&#1090;&#1086;&#1077;%20&#1089;&#1086;&#1088;&#1086;&#1082;&#1080;&#1085;&#1086;\&#1076;&#1077;&#1090;&#1089;&#1082;&#1072;&#1103;_&#1087;&#1077;&#1089;&#1085;&#1103;_&#1087;&#1088;&#1086;_&#1072;&#1074;&#1090;&#1086;&#1073;&#1091;&#1089;.Z23P0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%20&#1086;&#1090;&#1082;&#1088;&#1099;&#1090;&#1086;&#1077;%20&#1089;&#1086;&#1088;&#1086;&#1082;&#1080;&#1085;&#1086;\&#1076;&#1077;&#1090;&#1089;&#1082;&#1072;&#1103;_&#1087;&#1077;&#1089;&#1077;&#1085;&#1082;&#1072;_&#1087;&#1088;&#1086;_&#1072;&#1074;&#1090;&#1086;&#1073;&#1091;&#1089;__&#1084;&#1091;&#1083;&#1100;&#1090;&#1092;&#1080;&#1083;&#1100;&#1084;_&#1076;&#1083;&#1103;_&#1084;&#1072;&#1083;&#1099;&#1096;&#1077;&#1081;_.RMWcQ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%20&#1086;&#1090;&#1082;&#1088;&#1099;&#1090;&#1086;&#1077;%20&#1089;&#1086;&#1088;&#1086;&#1082;&#1080;&#1085;&#1086;\&#1060;&#1080;&#1079;&#1084;&#1080;&#1085;&#1091;&#1090;&#1082;&#1072;-&#1084;&#1080;&#1085;&#1091;&#1090;&#1082;&#1072;-%2042%20-%20&#1056;&#1086;&#1089;&#1080;&#1085;&#1086;&#1095;&#1082;&#1072;-&#1056;&#1086;&#1089;&#1089;&#1080;&#1103;.mp4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%20&#1086;&#1090;&#1082;&#1088;&#1099;&#1090;&#1086;&#1077;%20&#1089;&#1086;&#1088;&#1086;&#1082;&#1080;&#1085;&#1086;\&#1087;&#1077;&#1089;&#1077;&#1085;&#1082;&#1080;_-_&#1082;&#1091;&#1082;&#1091;&#1090;&#1080;&#1082;&#1080;_-_&#1089;&#1073;&#1086;&#1088;&#1085;&#1080;&#1082;_&#1076;&#1083;&#1103;_&#1084;&#1072;&#1083;&#1100;&#1095;&#1080;&#1082;&#1086;&#1074;_-_&#1084;&#1091;&#1083;&#1100;&#1090;&#1080;&#1082;&#1080;_&#1087;&#1088;&#1086;_&#1084;&#1072;&#1096;&#1080;&#1085;&#1082;&#1080;__&#1072;&#1074;&#1090;&#1086;&#1073;&#1091;&#1089;__&#1087;&#1072;&#1088;&#1086;&#1074;&#1086;&#1079;&#1080;&#1082;__&#1082;&#1086;&#1088;&#1072;&#1073;&#1083;&#1100;__1_.GAHP6%20(1)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%20&#1086;&#1090;&#1082;&#1088;&#1099;&#1090;&#1086;&#1077;%20&#1089;&#1086;&#1088;&#1086;&#1082;&#1080;&#1085;&#1086;\&#1076;&#1077;&#1090;&#1089;&#1082;&#1072;&#1103;_&#1087;&#1077;&#1089;&#1077;&#1085;&#1082;&#1072;_&#1087;&#1088;&#1086;_&#1072;&#1074;&#1090;&#1086;&#1073;&#1091;&#1089;__&#1084;&#1091;&#1083;&#1100;&#1090;&#1092;&#1080;&#1083;&#1100;&#1084;_&#1076;&#1083;&#1103;_&#1084;&#1072;&#1083;&#1099;&#1096;&#1077;&#1081;_.RMWcQ.mp4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%20&#1086;&#1090;&#1082;&#1088;&#1099;&#1090;&#1086;&#1077;%20&#1089;&#1086;&#1088;&#1086;&#1082;&#1080;&#1085;&#1086;\&#1076;&#1077;&#1090;&#1089;&#1082;&#1072;&#1103;_&#1087;&#1077;&#1089;&#1077;&#1085;&#1082;&#1072;_&#1087;&#1088;&#1086;_&#1072;&#1074;&#1090;&#1086;&#1073;&#1091;&#1089;__&#1087;&#1088;&#1086;&#1092;&#1077;&#1089;&#1089;&#1086;&#1088;_&#1082;&#1072;&#1088;&#1072;&#1087;&#1091;&#1079;.hT7uR.mp4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олшебники_двора_-_бибика.0cWt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92125" y="260350"/>
            <a:ext cx="8351838" cy="62642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kOpw2t8izU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7950" y="0"/>
            <a:ext cx="3848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wX8HnV_TU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ьь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смчс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анятие открытое сорокино\ропои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76864" cy="5706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ол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лолд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дл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15938" y="0"/>
            <a:ext cx="8110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тская_песня_про_автобус.Z23P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8136904" cy="5832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анятие открытое сорокино\5YHyw73xQ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168352" cy="2540000"/>
          </a:xfrm>
          <a:prstGeom prst="rect">
            <a:avLst/>
          </a:prstGeom>
          <a:noFill/>
        </p:spPr>
      </p:pic>
      <p:pic>
        <p:nvPicPr>
          <p:cNvPr id="1027" name="Picture 3" descr="C:\Users\User\Desktop\занятие открытое сорокино\384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4032448" cy="2592288"/>
          </a:xfrm>
          <a:prstGeom prst="rect">
            <a:avLst/>
          </a:prstGeom>
          <a:noFill/>
        </p:spPr>
      </p:pic>
      <p:pic>
        <p:nvPicPr>
          <p:cNvPr id="1028" name="Picture 4" descr="C:\Users\User\Desktop\занятие открытое сорокино\j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908720"/>
            <a:ext cx="3577580" cy="2071117"/>
          </a:xfrm>
          <a:prstGeom prst="rect">
            <a:avLst/>
          </a:prstGeom>
          <a:noFill/>
        </p:spPr>
      </p:pic>
      <p:pic>
        <p:nvPicPr>
          <p:cNvPr id="1029" name="Picture 5" descr="C:\Users\User\Desktop\занятие открытое сорокино\л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96952"/>
            <a:ext cx="3549774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2-я остановка «Здания нашего села»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User</a:t>
            </a:r>
            <a:endParaRPr lang="ru-RU"/>
          </a:p>
        </p:txBody>
      </p:sp>
      <p:pic>
        <p:nvPicPr>
          <p:cNvPr id="4" name="Рисунок 3" descr="h-25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тская_песенка_про_автобус__мультфильм_для_малышей_.RMWcQ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68952" cy="61926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анятие открытое сорокино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_image_1048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pic>
        <p:nvPicPr>
          <p:cNvPr id="3" name="Физминутка-минутка- 42 - Росиночка-Росс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5760640" cy="378904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сенки_-_кукутики_-_сборник_для_мальчиков_-_мультики_про_машинки__автобус__паровозик__корабль__1_.GAHP6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960" cy="631870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анятие открытое сорокино\i1M21286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занятие открытое сорокино\i1VMURC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71500"/>
            <a:ext cx="684076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занятие открытое сорокино\zay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620688"/>
            <a:ext cx="812800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ZGGIYH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307975"/>
            <a:ext cx="8890000" cy="624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занятие открытое сорокино\i4IGYC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3EYXR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занятие открытое сорокино\47_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16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занятие открытое сорокино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92888" cy="590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занятие открытое сорокино\Skylark_-_Alauda_arvensis1-e1414377213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4" y="260648"/>
            <a:ext cx="7737673" cy="5794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занятие открытое сорокино\iJUWKVI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занятие открытое сорокино\iL355YI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476250"/>
            <a:ext cx="8890000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занятие открытое сорокино\iSGP0ZU7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17550"/>
            <a:ext cx="8128000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занятие открытое сорокино\iPA9ILL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730250"/>
            <a:ext cx="72390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занятие открытое сорокино\a4456313eb4ed8893c2ee8ee4ea82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344816" cy="5492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занятие открытое сорокино\i3PW7JS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8670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занятие открытое сорокино\i137I30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6263"/>
            <a:ext cx="8572500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PK4A58X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занятие открытое сорокино\iRP0UZJS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1395536"/>
            <a:ext cx="6096000" cy="6246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занятие открытое сорокино\iAPBFI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тская_песенка_про_автобус__мультфильм_для_малышей_.RMWcQ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1" y="332656"/>
            <a:ext cx="8160907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занятие открытое сорокино\iS2XDCV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63939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тская_песенка_про_автобус__профессор_карапуз.hT7u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59" y="260648"/>
            <a:ext cx="8184909" cy="61386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14632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[8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2" y="692696"/>
            <a:ext cx="7841878" cy="6144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5XWM0B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HDL7PH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36838" y="0"/>
            <a:ext cx="3868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N61WST8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P5KUHU5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9</Words>
  <Application>Microsoft Office PowerPoint</Application>
  <PresentationFormat>Экран (4:3)</PresentationFormat>
  <Paragraphs>3</Paragraphs>
  <Slides>45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Фотоальбом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2018-10-17T04:35:28Z</dcterms:created>
  <dcterms:modified xsi:type="dcterms:W3CDTF">2018-10-17T17:19:16Z</dcterms:modified>
</cp:coreProperties>
</file>