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7" r:id="rId3"/>
    <p:sldId id="273" r:id="rId4"/>
    <p:sldId id="270" r:id="rId5"/>
    <p:sldId id="267" r:id="rId6"/>
    <p:sldId id="266" r:id="rId7"/>
    <p:sldId id="275" r:id="rId8"/>
    <p:sldId id="264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10" autoAdjust="0"/>
  </p:normalViewPr>
  <p:slideViewPr>
    <p:cSldViewPr>
      <p:cViewPr>
        <p:scale>
          <a:sx n="59" d="100"/>
          <a:sy n="59" d="100"/>
        </p:scale>
        <p:origin x="-16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96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лена\Desktop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05" y="0"/>
            <a:ext cx="9368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90872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Филиал МАУ ДО  «</a:t>
            </a:r>
            <a:r>
              <a:rPr lang="ru-RU" sz="1400" b="1" dirty="0" err="1" smtClean="0">
                <a:solidFill>
                  <a:srgbClr val="7030A0"/>
                </a:solidFill>
              </a:rPr>
              <a:t>Сорокинский</a:t>
            </a:r>
            <a:r>
              <a:rPr lang="ru-RU" sz="1400" b="1" dirty="0" smtClean="0">
                <a:solidFill>
                  <a:srgbClr val="7030A0"/>
                </a:solidFill>
              </a:rPr>
              <a:t> центр развития ребенка –детский сад№1-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- «</a:t>
            </a:r>
            <a:r>
              <a:rPr lang="ru-RU" sz="1400" b="1" dirty="0" err="1" smtClean="0">
                <a:solidFill>
                  <a:srgbClr val="7030A0"/>
                </a:solidFill>
              </a:rPr>
              <a:t>Сорокинский</a:t>
            </a:r>
            <a:r>
              <a:rPr lang="ru-RU" sz="1400" b="1" dirty="0" smtClean="0">
                <a:solidFill>
                  <a:srgbClr val="7030A0"/>
                </a:solidFill>
              </a:rPr>
              <a:t> центр развития ребенка –детский сад№2»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598" y="21701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Волшебные сундучки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9411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</a:rPr>
              <a:t>Воспитатель: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Хасанова Елена Сергеевна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Елена\Desktop\ярмар\P101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6153"/>
            <a:ext cx="3408152" cy="21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0_868c4_ff5c2c2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242088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</a:rPr>
              <a:t>Спасибо за внимание!!!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5623b5f432ab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endParaRPr lang="ru-RU" sz="3600" b="1" u="sng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3600" b="1" u="sng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3600" b="1" u="sng" dirty="0" smtClean="0">
                <a:solidFill>
                  <a:srgbClr val="FFFF00"/>
                </a:solidFill>
                <a:ea typeface="Calibri"/>
                <a:cs typeface="Times New Roman"/>
              </a:rPr>
              <a:t>Проблема </a:t>
            </a:r>
            <a:r>
              <a:rPr lang="ru-RU" sz="3600" u="sng" dirty="0">
                <a:solidFill>
                  <a:srgbClr val="FFFF00"/>
                </a:solidFill>
                <a:ea typeface="Calibri"/>
                <a:cs typeface="Times New Roman"/>
              </a:rPr>
              <a:t>развития </a:t>
            </a:r>
            <a:r>
              <a:rPr lang="ru-RU" sz="3600" b="1" u="sng" dirty="0">
                <a:solidFill>
                  <a:srgbClr val="FFFF00"/>
                </a:solidFill>
                <a:ea typeface="Calibri"/>
                <a:cs typeface="Times New Roman"/>
              </a:rPr>
              <a:t>речи</a:t>
            </a:r>
            <a:r>
              <a:rPr lang="ru-RU" sz="3600" u="sng" dirty="0">
                <a:solidFill>
                  <a:srgbClr val="FFFF00"/>
                </a:solidFill>
                <a:ea typeface="Calibri"/>
                <a:cs typeface="Times New Roman"/>
              </a:rPr>
              <a:t> </a:t>
            </a:r>
            <a:r>
              <a:rPr lang="ru-RU" sz="3600" u="sng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3600" u="sng" dirty="0" smtClean="0">
                <a:solidFill>
                  <a:srgbClr val="FFFF00"/>
                </a:solidFill>
                <a:ea typeface="Calibri"/>
                <a:cs typeface="Times New Roman"/>
              </a:rPr>
              <a:t>и общего моторного </a:t>
            </a:r>
            <a:r>
              <a:rPr lang="ru-RU" sz="3600" u="sng" dirty="0" smtClean="0">
                <a:solidFill>
                  <a:srgbClr val="FFFF00"/>
                </a:solidFill>
                <a:ea typeface="Calibri"/>
                <a:cs typeface="Times New Roman"/>
              </a:rPr>
              <a:t>отставания у детей в </a:t>
            </a:r>
            <a:r>
              <a:rPr lang="ru-RU" sz="3600" u="sng" dirty="0">
                <a:solidFill>
                  <a:srgbClr val="FFFF00"/>
                </a:solidFill>
                <a:ea typeface="Calibri"/>
                <a:cs typeface="Times New Roman"/>
              </a:rPr>
              <a:t>наше время является очень актуальной</a:t>
            </a:r>
            <a:r>
              <a:rPr lang="ru-RU" sz="3600" u="sng" dirty="0" smtClean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3600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lang="ru-RU" sz="3600" u="sng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krasivyy-zimniy-fon-dlya-detskoy-fotografii-3645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a typeface="Calibri"/>
                <a:cs typeface="Times New Roman"/>
              </a:rPr>
              <a:t>В </a:t>
            </a: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>результате я решила сделать пособие под названием  «Волшебные сундучки», в нем 6  закрытых сундучков, в каждом из которых задание, связанное с мелкой моторикой рук детей.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Елена\Desktop\ярмар\P101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39464"/>
            <a:ext cx="6984776" cy="34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223915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7" y="0"/>
            <a:ext cx="9504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5886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Цель данного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пособия: </a:t>
            </a:r>
            <a:r>
              <a:rPr lang="ru-RU" sz="2400" dirty="0" smtClean="0">
                <a:latin typeface="Times New Roman"/>
                <a:ea typeface="Times New Roman"/>
              </a:rPr>
              <a:t>стимулирование </a:t>
            </a:r>
            <a:r>
              <a:rPr lang="ru-RU" sz="2400" dirty="0">
                <a:latin typeface="Times New Roman"/>
                <a:ea typeface="Times New Roman"/>
              </a:rPr>
              <a:t>речевой и мыслительной деятельности ребенка через развитие мелкой моторики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Гипотезой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стало предположение того, что </a:t>
            </a:r>
            <a:r>
              <a:rPr lang="ru-RU" sz="2400" dirty="0" smtClean="0">
                <a:latin typeface="Times New Roman"/>
                <a:ea typeface="Times New Roman"/>
              </a:rPr>
              <a:t>задания в сундучках будут способствовать развитию речевой и мыслительной деятельности ребенка.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7030A0"/>
                </a:solidFill>
                <a:latin typeface="Times New Roman"/>
                <a:ea typeface="Times New Roman"/>
              </a:rPr>
              <a:t>Основные задачи:</a:t>
            </a:r>
            <a:endParaRPr lang="ru-RU" sz="2400" u="sng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1.Стимулировать зрительное и слуховое восприятие.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2.Обогащать словарный запас.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3.Тренировать координированные движения пальцев рук.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4.Развивать память и связную речь детей.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5.Способствовать развитию творческих способностей.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6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Desktop\0021-021-Ptichki-i-ko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DSC03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56" y="2636913"/>
            <a:ext cx="271412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DSC03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5" y="275166"/>
            <a:ext cx="4190491" cy="236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DSC03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69" y="4221087"/>
            <a:ext cx="4489031" cy="26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DSC031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4" y="4742723"/>
            <a:ext cx="4039461" cy="18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DSC031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93" y="384031"/>
            <a:ext cx="3030875" cy="20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DSC031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4" y="2636912"/>
            <a:ext cx="3888431" cy="19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19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Desktop\49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77"/>
            <a:ext cx="91336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23165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Пособие «Волшебные сундучки» используются мной в образовательной деятельности 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детьми как индивидуально, так и в группе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Елена\Desktop\ярмар\P101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46495"/>
            <a:ext cx="15841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ярмар\P101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52941"/>
            <a:ext cx="1728192" cy="23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esktop\ярмар\P101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59" y="1198604"/>
            <a:ext cx="1723426" cy="22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лена\Desktop\ярмар\P101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7" y="3496413"/>
            <a:ext cx="2784459" cy="21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Елена\Desktop\ярмар\P101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57" y="3496414"/>
            <a:ext cx="2923070" cy="21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Елена\Desktop\ярмар\P1010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26" y="3496413"/>
            <a:ext cx="2525462" cy="21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Елена\Desktop\ярмар\P10100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56" y="4941169"/>
            <a:ext cx="2952327" cy="19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153009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63" y="-2133"/>
            <a:ext cx="9396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Совместно с родителями и ребенком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Users\Елена\Desktop\ярмар\P101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2" y="2492896"/>
            <a:ext cx="414672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ярмар\P101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56383"/>
            <a:ext cx="4392488" cy="34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Елена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926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Мастер- класс с педагогами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Елена\Desktop\ярмар\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2529029" cy="20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ярмар\P101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73321"/>
            <a:ext cx="2664296" cy="19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Desktop\ярмар\P1010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169945" cy="27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лена\Desktop\ярмар\P1010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2" y="1259545"/>
            <a:ext cx="2476716" cy="21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Елена\Desktop\ярмар\ол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2" y="1259545"/>
            <a:ext cx="5557446" cy="28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sinij-fon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84"/>
            <a:ext cx="9302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20688"/>
            <a:ext cx="5814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Работа </a:t>
            </a:r>
            <a:r>
              <a:rPr lang="ru-RU" sz="2800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 данном направлении будет продолжена, ведь она является частью 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моей педагогической деятельности.</a:t>
            </a:r>
            <a:endParaRPr lang="ru-RU" sz="2800" u="sng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1" name="Picture 3" descr="C:\Users\Елена\Desktop\ярмар\ппвап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9127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172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32</cp:revision>
  <dcterms:created xsi:type="dcterms:W3CDTF">2017-06-07T11:54:12Z</dcterms:created>
  <dcterms:modified xsi:type="dcterms:W3CDTF">2017-06-26T15:19:30Z</dcterms:modified>
</cp:coreProperties>
</file>