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2" r:id="rId7"/>
    <p:sldId id="270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425450"/>
            <a:ext cx="10801200" cy="7283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0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Мы речь свою ведем о том,</a:t>
            </a:r>
          </a:p>
          <a:p>
            <a:pPr algn="ctr"/>
            <a:r>
              <a:rPr lang="ru-RU" sz="2800" dirty="0" smtClean="0"/>
              <a:t> Что вся Земля наш общий дом. </a:t>
            </a:r>
          </a:p>
          <a:p>
            <a:pPr algn="ctr"/>
            <a:r>
              <a:rPr lang="ru-RU" sz="2800" dirty="0" smtClean="0"/>
              <a:t>Наш добрый дом, просторный дом. </a:t>
            </a:r>
          </a:p>
          <a:p>
            <a:pPr algn="ctr"/>
            <a:r>
              <a:rPr lang="ru-RU" sz="2800" dirty="0" smtClean="0"/>
              <a:t>Мы все с рожденья в нем живем.</a:t>
            </a:r>
          </a:p>
          <a:p>
            <a:pPr algn="ctr"/>
            <a:r>
              <a:rPr lang="ru-RU" sz="2800" dirty="0" smtClean="0"/>
              <a:t> Еще о том ведем мы речь, </a:t>
            </a:r>
          </a:p>
          <a:p>
            <a:pPr algn="ctr"/>
            <a:r>
              <a:rPr lang="ru-RU" sz="2800" dirty="0" smtClean="0"/>
              <a:t>Что мы наш дом должны беречь. </a:t>
            </a:r>
          </a:p>
          <a:p>
            <a:pPr algn="ctr"/>
            <a:r>
              <a:rPr lang="ru-RU" sz="2800" dirty="0" smtClean="0"/>
              <a:t>Давай докажем, что не зря,</a:t>
            </a:r>
          </a:p>
          <a:p>
            <a:pPr algn="ctr"/>
            <a:r>
              <a:rPr lang="ru-RU" sz="2800" dirty="0" smtClean="0"/>
              <a:t>На нас надеется Земля. </a:t>
            </a:r>
            <a:endParaRPr lang="ru-RU" sz="2800" dirty="0"/>
          </a:p>
        </p:txBody>
      </p:sp>
      <p:pic>
        <p:nvPicPr>
          <p:cNvPr id="5" name="Picture 2" descr="http://27cheburashka.ru/wp-content/uploads/2016/06/DSCN4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511256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3" descr="C:\Users\User\Desktop\orig_0c1ff42b7193b4e7d427fb52b321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352928" cy="6120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«Живи, лес!»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3" descr="C:\Users\User\Desktop\orig_1fc104d1c9ea2459b5ee781b985a3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332656"/>
            <a:ext cx="4716524" cy="2376264"/>
          </a:xfrm>
          <a:prstGeom prst="rect">
            <a:avLst/>
          </a:prstGeom>
          <a:noFill/>
        </p:spPr>
      </p:pic>
      <p:pic>
        <p:nvPicPr>
          <p:cNvPr id="5" name="Picture 4" descr="C:\Users\User\Desktop\orig_722ee557e42b5b16f4cb82a8ca1caa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52936"/>
            <a:ext cx="6480720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83671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 Скворечник для птиц»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2" descr="C:\Users\User\Desktop\orig_90ae2792c585cc07e2124d7231f7a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6179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916832"/>
            <a:ext cx="6408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Любовь к природе и заботливое отношение к ней закладывается у детей только тогда, когда они видят примеры ежедневного, внимательного и заботливого отношения со стороны взрослых – воспитателей и родителей. </a:t>
            </a:r>
            <a:endParaRPr lang="ru-RU" sz="2000" dirty="0"/>
          </a:p>
        </p:txBody>
      </p:sp>
      <p:pic>
        <p:nvPicPr>
          <p:cNvPr id="5" name="Picture 3" descr="http://vospitatel-ru.ru/wp-content/uploads/2017/07/19.07.17-Smirnova-A.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7748860" cy="446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4345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По </a:t>
            </a:r>
            <a:r>
              <a:rPr lang="ru-RU" dirty="0" smtClean="0"/>
              <a:t>ФГОС образовательный процесс необходимо строить на основе комплексно- тематического принципа, приближенного к «событийному», что позволит сделать жизнь детей детском саду более интересной и познавательной, а образовательный процесс – мотивированным. За основу реализации комплексно-тематического планирования принимаются следующие подходы: значимые события в природе, социальной жизни общества или праздник; значимое событие в литературном произведении; значимые события, специально смоделированные воспитателем, путем внесения новых, интересных предметов.      Эффективным средством решения задач экологического воспитания дошкольников являются природоохранные акции. Я немного расскажу об акциях, проводимых в нашем детском саду.</a:t>
            </a:r>
            <a:endParaRPr lang="ru-RU" dirty="0"/>
          </a:p>
        </p:txBody>
      </p:sp>
      <p:pic>
        <p:nvPicPr>
          <p:cNvPr id="5" name="Picture 2" descr="http://900igr.net/up/datai/119031/0044-00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597666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2" descr="C:\Users\User\Desktop\зан\415347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«Огород на окне»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orig_242e2ab2bef0c085cf3864afa9a94b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72008"/>
            <a:ext cx="932452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2" descr="C:\Users\User\Desktop\зан\gHDjx7eRl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7647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«Люби и знай нашу реку Ик»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iNIM29P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9672"/>
            <a:ext cx="9144000" cy="9477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2" descr="C:\Users\User\Desktop\зан\orig_9c41024edfbf5400dd29527a710ad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352928" cy="5832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Акция «Береги и люби наш лес»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1027" name="Picture 3" descr="C:\Users\User\Desktop\oboik.ru_201003060821086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650" y="-212725"/>
            <a:ext cx="10147300" cy="7283450"/>
          </a:xfrm>
          <a:prstGeom prst="rect">
            <a:avLst/>
          </a:prstGeom>
          <a:noFill/>
        </p:spPr>
      </p:pic>
      <p:pic>
        <p:nvPicPr>
          <p:cNvPr id="4" name="Picture 2" descr="C:\Users\User\Desktop\зан\orig_e57ecb8f6f4204f357016530c5bb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620688"/>
            <a:ext cx="817290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2018-11-29T16:41:00Z</dcterms:created>
  <dcterms:modified xsi:type="dcterms:W3CDTF">2018-11-29T17:10:11Z</dcterms:modified>
</cp:coreProperties>
</file>