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8" r:id="rId4"/>
    <p:sldId id="263" r:id="rId5"/>
    <p:sldId id="279" r:id="rId6"/>
    <p:sldId id="266" r:id="rId7"/>
    <p:sldId id="265" r:id="rId8"/>
    <p:sldId id="272" r:id="rId9"/>
    <p:sldId id="276" r:id="rId10"/>
    <p:sldId id="258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5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59C3-01DA-4165-A158-FEE8B44C8BB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336A-F5BE-4454-8FDA-312DF1901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631/000424e0-e8f1452f/4/hello_html_589b05e9.png"/>
          <p:cNvPicPr>
            <a:picLocks noChangeAspect="1" noChangeArrowheads="1"/>
          </p:cNvPicPr>
          <p:nvPr/>
        </p:nvPicPr>
        <p:blipFill>
          <a:blip r:embed="rId2" cstate="print"/>
          <a:srcRect b="4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«Первые шаги в науке и творчестве»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 проект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«Пой, гармонь! Звени, частушка!»</a:t>
            </a:r>
          </a:p>
          <a:p>
            <a:endParaRPr lang="ru-RU" dirty="0"/>
          </a:p>
        </p:txBody>
      </p:sp>
      <p:pic>
        <p:nvPicPr>
          <p:cNvPr id="5124" name="Picture 4" descr="E:\проект Глеб Ч\DSC02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028" y="1582364"/>
            <a:ext cx="6357943" cy="476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57620" y="585789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Чернов Глеб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Подлипаева Н.С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ds04.infourok.ru/uploads/ex/0631/000424e0-e8f1452f/4/hello_html_589b05e9.png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и другие разновидности гармоней, такие как русская «венка», тальянка, псковская резуха и другие, были, есть и остаются любимейшими инструментами русских жителей, не смотря на то, что с момента появления гармоней прошло более 150 лет!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G:\проект гармонь\проект Глеб Ч\Новая папка\IMG_3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6972320" cy="464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2fons.ru/pic/201407/1920x1080/2fons.ru-51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257174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621253"/>
            <a:ext cx="835824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исследования: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и систематизация знаний детей дошкольного возраста о русском народном инструменте-гармони.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исследования: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историю возникновения и развития гармони;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познавательно-исследовательскую деятельность, расширять кругозор детей;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свободного общения с взрослыми и детьми;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интереса к эстетической стороне окружающей действительности;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образ гармони в произведениях искусства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631/000424e0-e8f1452f/4/hello_html_589b05e9.png"/>
          <p:cNvPicPr>
            <a:picLocks noChangeAspect="1" noChangeArrowheads="1"/>
          </p:cNvPicPr>
          <p:nvPr/>
        </p:nvPicPr>
        <p:blipFill>
          <a:blip r:embed="rId2" cstate="print"/>
          <a:srcRect b="4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3" name="Picture 1" descr="E:\проект Глеб Ч\Новая папка\IMG_3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707236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3" y="-38271"/>
            <a:ext cx="89297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гармонь - народный инструмент,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занимает большое место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жизни русского народа.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Белобородов Николай Иванович создатель первой хроматической гармони.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btula.ru/thumb.php?id=data/mods/news_images/8249e5d93e288a196d7a7d9ef86a84e5.jpg&amp;w=3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7224" y="1857364"/>
            <a:ext cx="2991869" cy="4737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2" descr="https://poigarmonika.ru/wp-content/uploads/2014/06/pervyi-orkestr-hromaticheskih-garmoni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725" r="725"/>
          <a:stretch>
            <a:fillRect/>
          </a:stretch>
        </p:blipFill>
        <p:spPr bwMode="auto">
          <a:xfrm>
            <a:off x="4119562" y="2214554"/>
            <a:ext cx="4422775" cy="3317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E:\проект Глеб Ч\DSC02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286241" cy="3214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286000" y="0"/>
            <a:ext cx="6858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Гармонь, гармонь!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Гуляют песни звонко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каждый покачнувшийся плетень...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Гармонь, гармонь!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Родимая сторонка!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Поэзия российских деревень!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проект Глеб Ч\DSC02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14620"/>
            <a:ext cx="4071934" cy="305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E:\проект Глеб Ч\DSC02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2fons.ru/pic/201407/1920x1080/2fons.ru-51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E:\проект Глеб Ч\Новая папка\IMG_3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4214874" cy="280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E:\проект Глеб Ч\Новая папка\IMG_3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5429288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бокам инструмента расположены две клавиатуры: на правой играется мелодия, левая предназначена для аккомпанемента.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ds04.infourok.ru/uploads/ex/0631/000424e0-e8f1452f/4/hello_html_589b05e9.png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600079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4041775" cy="269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968" y="3143248"/>
            <a:ext cx="4577560" cy="305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2fons.ru/pic/201407/1920x1080/2fons.ru-51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4470403" cy="298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42852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Гармонь - не просто ящик музыкальный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– хранительница русской старины,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Народной мудрости источник уникальный,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Культурное наследие страны.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219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Белобородов Николай Иванович создатель первой хроматической гармони.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Перепел</dc:title>
  <dc:creator>Дмитрий</dc:creator>
  <cp:lastModifiedBy>User</cp:lastModifiedBy>
  <cp:revision>45</cp:revision>
  <dcterms:created xsi:type="dcterms:W3CDTF">2017-04-21T16:26:25Z</dcterms:created>
  <dcterms:modified xsi:type="dcterms:W3CDTF">2018-03-21T03:53:48Z</dcterms:modified>
</cp:coreProperties>
</file>