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1" r:id="rId9"/>
    <p:sldId id="264" r:id="rId10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27A3ED-E90F-4BA0-B2B9-FA9BBB1AA39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11061F-02EC-4F74-BDC7-75540B8AF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Группа «Солнышко»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Театрализация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ткрытое занятие\DSC01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Начинающие артисты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открытое занятие\DSC02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80806">
            <a:off x="286446" y="1659761"/>
            <a:ext cx="4730058" cy="3452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открытое занятие\DSC02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05623">
            <a:off x="4199178" y="2300483"/>
            <a:ext cx="4523679" cy="3577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открытое занятие\DSC02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25161">
            <a:off x="457200" y="2287785"/>
            <a:ext cx="4059238" cy="3044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D:\открытое занятие\DSC02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219050">
            <a:off x="4588579" y="2277102"/>
            <a:ext cx="4242883" cy="3182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хоть малы, но уже таланты</a:t>
            </a:r>
            <a:endParaRPr lang="ru-RU" dirty="0"/>
          </a:p>
        </p:txBody>
      </p:sp>
      <p:pic>
        <p:nvPicPr>
          <p:cNvPr id="8194" name="Picture 2" descr="D:\открытое занятие\DSC019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 descr="D:\открытое занятие\DSC01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74417">
            <a:off x="4648200" y="2121075"/>
            <a:ext cx="4281518" cy="32111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открытое занятие\DSC01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686304" cy="3641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открытое занятие\DSC01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22580">
            <a:off x="4648200" y="2287785"/>
            <a:ext cx="4059238" cy="3044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с кого нам брать пример</a:t>
            </a:r>
            <a:endParaRPr lang="ru-RU" dirty="0"/>
          </a:p>
        </p:txBody>
      </p:sp>
      <p:pic>
        <p:nvPicPr>
          <p:cNvPr id="4098" name="Picture 2" descr="D:\открытое занятие\DSC01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85164">
            <a:off x="457200" y="2287785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открытое занятие\DSC01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 праздники справлять</a:t>
            </a:r>
            <a:endParaRPr lang="ru-RU" dirty="0"/>
          </a:p>
        </p:txBody>
      </p:sp>
      <p:pic>
        <p:nvPicPr>
          <p:cNvPr id="6146" name="Picture 2" descr="D:\открытое занятие\DSC013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46128">
            <a:off x="356702" y="1568059"/>
            <a:ext cx="4884027" cy="3663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открытое занятие\DSC013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конец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Нет это только начало</a:t>
            </a:r>
            <a:endParaRPr lang="ru-RU" dirty="0"/>
          </a:p>
        </p:txBody>
      </p:sp>
      <p:pic>
        <p:nvPicPr>
          <p:cNvPr id="9218" name="mainImage" descr="flowe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28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Театрализация</vt:lpstr>
      <vt:lpstr>Начинающие артисты</vt:lpstr>
      <vt:lpstr>Слайд 3</vt:lpstr>
      <vt:lpstr>Слайд 4</vt:lpstr>
      <vt:lpstr>Мы хоть малы, но уже таланты</vt:lpstr>
      <vt:lpstr>Слайд 6</vt:lpstr>
      <vt:lpstr>Есть с кого нам брать пример</vt:lpstr>
      <vt:lpstr>Любим праздники справлять</vt:lpstr>
      <vt:lpstr>конец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Театрализация</dc:title>
  <dc:creator>Дмитрий</dc:creator>
  <cp:lastModifiedBy>Пользователь</cp:lastModifiedBy>
  <cp:revision>7</cp:revision>
  <dcterms:created xsi:type="dcterms:W3CDTF">2012-10-16T23:19:50Z</dcterms:created>
  <dcterms:modified xsi:type="dcterms:W3CDTF">2015-02-09T04:17:42Z</dcterms:modified>
</cp:coreProperties>
</file>