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68" r:id="rId4"/>
    <p:sldId id="269" r:id="rId5"/>
    <p:sldId id="258" r:id="rId6"/>
    <p:sldId id="260" r:id="rId7"/>
    <p:sldId id="270" r:id="rId8"/>
    <p:sldId id="257" r:id="rId9"/>
    <p:sldId id="271" r:id="rId10"/>
    <p:sldId id="272" r:id="rId11"/>
    <p:sldId id="262" r:id="rId12"/>
    <p:sldId id="274" r:id="rId13"/>
    <p:sldId id="263" r:id="rId14"/>
    <p:sldId id="264" r:id="rId15"/>
    <p:sldId id="265" r:id="rId16"/>
    <p:sldId id="266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8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2;&#1072;&#1088;&#1096;&#1088;&#1091;&#1090;&#1085;&#1072;&#1103;%20&#1080;&#1075;&#1088;&#1072;\&#1092;&#1086;&#1090;&#1086;\MVI_0612.M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2952328" cy="633670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95736" y="476672"/>
            <a:ext cx="6692280" cy="79607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МАУ ДО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Сорокинский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 развития ребенка – детский сад №1»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15616" y="5301208"/>
            <a:ext cx="7772400" cy="914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Эльзенбах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Я.В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907704" y="2420888"/>
            <a:ext cx="6742931" cy="1944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4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Маршрутная игра </a:t>
            </a:r>
          </a:p>
          <a:p>
            <a:pPr algn="ctr" rtl="0"/>
            <a:r>
              <a:rPr lang="ru-RU" sz="44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«Птицы - наши меньшие друзья в природе»</a:t>
            </a:r>
            <a:endParaRPr lang="ru-RU" sz="44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3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VI_0612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8320924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2952328" cy="6336704"/>
          </a:xfrm>
          <a:prstGeom prst="rect">
            <a:avLst/>
          </a:prstGeom>
        </p:spPr>
      </p:pic>
      <p:pic>
        <p:nvPicPr>
          <p:cNvPr id="7" name="Содержимое 6" descr="IMG_061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76671"/>
            <a:ext cx="4392488" cy="2928325"/>
          </a:xfrm>
        </p:spPr>
      </p:pic>
      <p:pic>
        <p:nvPicPr>
          <p:cNvPr id="8" name="Содержимое 7" descr="IMG_061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8024" y="548680"/>
            <a:ext cx="4146674" cy="2764449"/>
          </a:xfrm>
        </p:spPr>
      </p:pic>
      <p:pic>
        <p:nvPicPr>
          <p:cNvPr id="9" name="Рисунок 8" descr="IMG_06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429000"/>
            <a:ext cx="4499992" cy="2999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802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06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414198"/>
            <a:ext cx="3932238" cy="2621492"/>
          </a:xfrm>
        </p:spPr>
      </p:pic>
      <p:pic>
        <p:nvPicPr>
          <p:cNvPr id="9" name="Содержимое 8" descr="IMG_06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414727"/>
            <a:ext cx="3930650" cy="2620433"/>
          </a:xfrm>
        </p:spPr>
      </p:pic>
      <p:pic>
        <p:nvPicPr>
          <p:cNvPr id="10" name="Рисунок 9" descr="IMG_06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8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 descr="IMG_0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388424" cy="5592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37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IMG_06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24935" cy="5616624"/>
          </a:xfrm>
        </p:spPr>
      </p:pic>
    </p:spTree>
    <p:extLst>
      <p:ext uri="{BB962C8B-B14F-4D97-AF65-F5344CB8AC3E}">
        <p14:creationId xmlns="" xmlns:p14="http://schemas.microsoft.com/office/powerpoint/2010/main" val="42024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IMG_06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4042383" cy="2694922"/>
          </a:xfrm>
        </p:spPr>
      </p:pic>
      <p:pic>
        <p:nvPicPr>
          <p:cNvPr id="15" name="Содержимое 14" descr="IMG_06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476672"/>
            <a:ext cx="4032448" cy="2688298"/>
          </a:xfrm>
        </p:spPr>
      </p:pic>
      <p:pic>
        <p:nvPicPr>
          <p:cNvPr id="13" name="Рисунок 12" descr="IMG_06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980728"/>
            <a:ext cx="8244408" cy="5496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65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19" descr="Фото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884877" cy="5256584"/>
          </a:xfrm>
        </p:spPr>
      </p:pic>
    </p:spTree>
    <p:extLst>
      <p:ext uri="{BB962C8B-B14F-4D97-AF65-F5344CB8AC3E}">
        <p14:creationId xmlns="" xmlns:p14="http://schemas.microsoft.com/office/powerpoint/2010/main" val="424980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2952328" cy="63367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764704"/>
            <a:ext cx="59875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КВЕСТ - ТЕХНОЛОГИЯ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2897" y="2517492"/>
            <a:ext cx="59584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Маршрутная игра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игра,     в которой имеется определённый маршрут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зависимости от темы игры),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которого дети выполняют различные задания, достигая конечной цели.</a:t>
            </a:r>
          </a:p>
        </p:txBody>
      </p:sp>
    </p:spTree>
    <p:extLst>
      <p:ext uri="{BB962C8B-B14F-4D97-AF65-F5344CB8AC3E}">
        <p14:creationId xmlns="" xmlns:p14="http://schemas.microsoft.com/office/powerpoint/2010/main" val="19974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2952328" cy="63367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836712"/>
            <a:ext cx="20417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Цель: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772816"/>
            <a:ext cx="5958408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экологическую культуру у детей, уточнение и расширение представлений детей о птицах. Прививать любовь к птицам и воспитывать бережное отношение к ним.</a:t>
            </a: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4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2952328" cy="63367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836712"/>
            <a:ext cx="2664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Задачи: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700808"/>
            <a:ext cx="6174432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-формировать представления детей о разнообразии птиц, закрепить виды птиц, перелетные, зимующие, домашние, чем питаются, закреплять умение детей узнавать и называть птиц;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умение выполнять рисунок с образца, дополняя его деталями; развивать умение ориентироваться в пространстве с помощью карты; развивать наблюдательность, умение выражать индивидуальные суждения сравнительного характера; развивать у детей память, логическое мышление, речь;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воспитывать любовь к птицам и бережное отношение в весенний период к ним.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4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2952328" cy="63367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0536" y="548680"/>
            <a:ext cx="45127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Приветствие</a:t>
            </a:r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41" name="Picture 1" descr="G:\Маршрутная игра\фото\IMG_0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340768"/>
            <a:ext cx="5077072" cy="3384714"/>
          </a:xfrm>
          <a:prstGeom prst="rect">
            <a:avLst/>
          </a:prstGeom>
          <a:noFill/>
        </p:spPr>
      </p:pic>
      <p:pic>
        <p:nvPicPr>
          <p:cNvPr id="10" name="Содержимое 9" descr="IMG_059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3789040"/>
            <a:ext cx="3932238" cy="2621492"/>
          </a:xfrm>
        </p:spPr>
      </p:pic>
    </p:spTree>
    <p:extLst>
      <p:ext uri="{BB962C8B-B14F-4D97-AF65-F5344CB8AC3E}">
        <p14:creationId xmlns="" xmlns:p14="http://schemas.microsoft.com/office/powerpoint/2010/main" val="41443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2952328" cy="6336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332656"/>
            <a:ext cx="2261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-468560" y="908720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Проблема: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" name="Содержимое 13" descr="IMG_059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780928"/>
            <a:ext cx="5148572" cy="3432382"/>
          </a:xfrm>
        </p:spPr>
      </p:pic>
      <p:pic>
        <p:nvPicPr>
          <p:cNvPr id="15" name="Содержимое 14" descr="IMG_059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652120" y="908720"/>
            <a:ext cx="3052302" cy="2620433"/>
          </a:xfrm>
        </p:spPr>
      </p:pic>
      <p:pic>
        <p:nvPicPr>
          <p:cNvPr id="1026" name="Picture 2" descr="F:\Маршрутная игра\фото\IMG_05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645024"/>
            <a:ext cx="3174284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23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2952328" cy="63367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3928" y="620688"/>
            <a:ext cx="29523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Карта: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Содержимое 7" descr="Карта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484784"/>
            <a:ext cx="5816267" cy="4104456"/>
          </a:xfrm>
        </p:spPr>
      </p:pic>
    </p:spTree>
    <p:extLst>
      <p:ext uri="{BB962C8B-B14F-4D97-AF65-F5344CB8AC3E}">
        <p14:creationId xmlns="" xmlns:p14="http://schemas.microsoft.com/office/powerpoint/2010/main" val="28372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2952328" cy="6336704"/>
          </a:xfrm>
          <a:prstGeom prst="rect">
            <a:avLst/>
          </a:prstGeom>
        </p:spPr>
      </p:pic>
      <p:pic>
        <p:nvPicPr>
          <p:cNvPr id="9" name="Содержимое 8" descr="IMG_06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3932238" cy="2621492"/>
          </a:xfrm>
        </p:spPr>
      </p:pic>
      <p:pic>
        <p:nvPicPr>
          <p:cNvPr id="10" name="Содержимое 9" descr="IMG_060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764704"/>
            <a:ext cx="3930650" cy="2620433"/>
          </a:xfrm>
        </p:spPr>
      </p:pic>
      <p:pic>
        <p:nvPicPr>
          <p:cNvPr id="12" name="Рисунок 11" descr="IMG_06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501008"/>
            <a:ext cx="4211960" cy="2807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728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2952328" cy="6336704"/>
          </a:xfrm>
          <a:prstGeom prst="rect">
            <a:avLst/>
          </a:prstGeom>
        </p:spPr>
      </p:pic>
      <p:pic>
        <p:nvPicPr>
          <p:cNvPr id="8" name="Содержимое 7" descr="IMG_060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64637"/>
            <a:ext cx="5544616" cy="3696411"/>
          </a:xfrm>
        </p:spPr>
      </p:pic>
      <p:pic>
        <p:nvPicPr>
          <p:cNvPr id="12" name="Рисунок 11" descr="IMG_0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85" y="2060848"/>
            <a:ext cx="6418500" cy="4464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728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101</Words>
  <Application>Microsoft Office PowerPoint</Application>
  <PresentationFormat>Экран (4:3)</PresentationFormat>
  <Paragraphs>21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МАУ ДО «Сорокинский центр развития ребенка – детский сад №1»</vt:lpstr>
      <vt:lpstr>Слайд 2</vt:lpstr>
      <vt:lpstr>Слайд 3</vt:lpstr>
      <vt:lpstr>Слайд 4</vt:lpstr>
      <vt:lpstr>Слайд 5</vt:lpstr>
      <vt:lpstr>Проблема: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Lenovo</cp:lastModifiedBy>
  <cp:revision>44</cp:revision>
  <dcterms:created xsi:type="dcterms:W3CDTF">2018-02-14T13:32:31Z</dcterms:created>
  <dcterms:modified xsi:type="dcterms:W3CDTF">2019-04-11T19:37:01Z</dcterms:modified>
</cp:coreProperties>
</file>