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2" r:id="rId2"/>
    <p:sldId id="256" r:id="rId3"/>
    <p:sldId id="261" r:id="rId4"/>
    <p:sldId id="259" r:id="rId5"/>
    <p:sldId id="258" r:id="rId6"/>
    <p:sldId id="260" r:id="rId7"/>
    <p:sldId id="257" r:id="rId8"/>
  </p:sldIdLst>
  <p:sldSz cx="12192000" cy="6858000"/>
  <p:notesSz cx="6797675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8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2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79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693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53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015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31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67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5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78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3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44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47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35F4BA-7B2B-499D-8B1F-0B2AE7F67F56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643D90-5F87-4D57-A262-F17749CA7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1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friendcook.ru/%D0%98%D0%BD%D0%B3%D1%80%D0%B5%D0%B4%D0%B8%D0%B5%D0%BD%D1%82/morkovi-na-morkovnyj-fresh/" TargetMode="External"/><Relationship Id="rId3" Type="http://schemas.openxmlformats.org/officeDocument/2006/relationships/hyperlink" Target="http://friendcook.ru/%D0%98%D0%BD%D0%B3%D1%80%D0%B5%D0%B4%D0%B8%D0%B5%D0%BD%D1%82/moloka/" TargetMode="External"/><Relationship Id="rId7" Type="http://schemas.openxmlformats.org/officeDocument/2006/relationships/hyperlink" Target="http://friendcook.ru/%D0%98%D0%BD%D0%B3%D1%80%D0%B5%D0%B4%D0%B8%D0%B5%D0%BD%D1%82/smetany/" TargetMode="External"/><Relationship Id="rId2" Type="http://schemas.openxmlformats.org/officeDocument/2006/relationships/hyperlink" Target="http://friendcook.ru/%D0%98%D0%BD%D0%B3%D1%80%D0%B5%D0%B4%D0%B8%D0%B5%D0%BD%D1%82/muk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iendcook.ru/%D0%98%D0%BD%D0%B3%D1%80%D0%B5%D0%B4%D0%B8%D0%B5%D0%BD%D1%82/soli/" TargetMode="External"/><Relationship Id="rId5" Type="http://schemas.openxmlformats.org/officeDocument/2006/relationships/hyperlink" Target="http://friendcook.ru/%D0%98%D0%BD%D0%B3%D1%80%D0%B5%D0%B4%D0%B8%D0%B5%D0%BD%D1%82/sahara/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friendcook.ru/%D0%98%D0%BD%D0%B3%D1%80%D0%B5%D0%B4%D0%B8%D0%B5%D0%BD%D1%82/yaits/" TargetMode="External"/><Relationship Id="rId9" Type="http://schemas.openxmlformats.org/officeDocument/2006/relationships/hyperlink" Target="http://friendcook.ru/%D0%98%D0%BD%D0%B3%D1%80%D0%B5%D0%B4%D0%B8%D0%B5%D0%BD%D1%82/masla-rastitelnog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96291" y="1468581"/>
            <a:ext cx="919941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Schoolbook" panose="02040604050505020304" pitchFamily="18" charset="0"/>
              </a:rPr>
              <a:t>СОЧНЫЕ РЕЦЕПТЫ</a:t>
            </a:r>
            <a:endParaRPr lang="ru-RU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82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Ингредиенты                                                   </a:t>
            </a:r>
            <a:endParaRPr lang="ru-RU" dirty="0"/>
          </a:p>
          <a:p>
            <a:pPr lvl="0"/>
            <a:r>
              <a:rPr lang="ru-RU" dirty="0"/>
              <a:t>120 гр. </a:t>
            </a:r>
            <a:r>
              <a:rPr lang="ru-RU" u="sng" dirty="0">
                <a:hlinkClick r:id="rId2"/>
              </a:rPr>
              <a:t>муки</a:t>
            </a:r>
            <a:endParaRPr lang="ru-RU" dirty="0"/>
          </a:p>
          <a:p>
            <a:pPr lvl="0"/>
            <a:r>
              <a:rPr lang="ru-RU" dirty="0"/>
              <a:t>150 мл. </a:t>
            </a:r>
            <a:r>
              <a:rPr lang="ru-RU" u="sng" dirty="0">
                <a:hlinkClick r:id="rId3"/>
              </a:rPr>
              <a:t>молока</a:t>
            </a:r>
            <a:endParaRPr lang="ru-RU" dirty="0"/>
          </a:p>
          <a:p>
            <a:pPr lvl="0"/>
            <a:r>
              <a:rPr lang="ru-RU" dirty="0"/>
              <a:t>6-7 шт. </a:t>
            </a:r>
            <a:r>
              <a:rPr lang="ru-RU" u="sng" dirty="0">
                <a:hlinkClick r:id="rId4"/>
              </a:rPr>
              <a:t>яиц</a:t>
            </a:r>
            <a:r>
              <a:rPr lang="ru-RU" dirty="0"/>
              <a:t> (желтки)</a:t>
            </a:r>
          </a:p>
          <a:p>
            <a:pPr lvl="0"/>
            <a:r>
              <a:rPr lang="ru-RU" dirty="0"/>
              <a:t>30 гр. </a:t>
            </a:r>
            <a:r>
              <a:rPr lang="ru-RU" u="sng" dirty="0">
                <a:hlinkClick r:id="rId5"/>
              </a:rPr>
              <a:t>сахара</a:t>
            </a:r>
            <a:endParaRPr lang="ru-RU" dirty="0"/>
          </a:p>
          <a:p>
            <a:pPr lvl="0"/>
            <a:r>
              <a:rPr lang="ru-RU" dirty="0"/>
              <a:t>2,2 гр. </a:t>
            </a:r>
            <a:r>
              <a:rPr lang="ru-RU" u="sng" dirty="0">
                <a:hlinkClick r:id="rId6"/>
              </a:rPr>
              <a:t>соли</a:t>
            </a:r>
            <a:endParaRPr lang="ru-RU" dirty="0"/>
          </a:p>
          <a:p>
            <a:pPr lvl="0"/>
            <a:r>
              <a:rPr lang="ru-RU" dirty="0"/>
              <a:t>60 гр. </a:t>
            </a:r>
            <a:r>
              <a:rPr lang="ru-RU" u="sng" dirty="0">
                <a:hlinkClick r:id="rId7"/>
              </a:rPr>
              <a:t>сметаны</a:t>
            </a:r>
            <a:endParaRPr lang="ru-RU" dirty="0"/>
          </a:p>
          <a:p>
            <a:pPr lvl="0"/>
            <a:r>
              <a:rPr lang="ru-RU" dirty="0"/>
              <a:t>165 гр. </a:t>
            </a:r>
            <a:r>
              <a:rPr lang="ru-RU" u="sng" dirty="0">
                <a:hlinkClick r:id="rId8"/>
              </a:rPr>
              <a:t>моркови на морковный </a:t>
            </a:r>
            <a:r>
              <a:rPr lang="ru-RU" u="sng" dirty="0" err="1">
                <a:hlinkClick r:id="rId8"/>
              </a:rPr>
              <a:t>фреш</a:t>
            </a:r>
            <a:r>
              <a:rPr lang="ru-RU" dirty="0"/>
              <a:t> (выход 45 мл.)</a:t>
            </a:r>
          </a:p>
          <a:p>
            <a:pPr lvl="0"/>
            <a:r>
              <a:rPr lang="ru-RU" dirty="0"/>
              <a:t>25 мл. </a:t>
            </a:r>
            <a:r>
              <a:rPr lang="ru-RU" u="sng" dirty="0">
                <a:hlinkClick r:id="rId9"/>
              </a:rPr>
              <a:t>масла растительного</a:t>
            </a:r>
            <a:endParaRPr lang="ru-RU" dirty="0"/>
          </a:p>
          <a:p>
            <a:r>
              <a:rPr lang="ru-RU" b="1" dirty="0"/>
              <a:t>                                                   </a:t>
            </a:r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427017" y="987520"/>
            <a:ext cx="8811491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"Блинчики с морковным соком"</a:t>
            </a:r>
            <a:endParaRPr lang="ru-RU" sz="3600" kern="10" spc="0" dirty="0">
              <a:ln>
                <a:noFill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14" name="Рисунок 13" descr="http://friendcook.ru/wp-content/uploads/2016/03/Bliny-na-morkovnom-freshe-soku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38656" y="3934691"/>
            <a:ext cx="3934950" cy="26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99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G:\ИСЛЕДОВАТЕЛЬСКИЙ\саша Михайлова\20170402_12325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66800" y="1025236"/>
            <a:ext cx="4308764" cy="4655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G:\ИСЛЕДОВАТЕЛЬСКИЙ\саша Михайлова\20170402_123233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345382" y="1208377"/>
            <a:ext cx="4059383" cy="4471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760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G:\ИСЛЕДОВАТЕЛЬСКИЙ\саша Михайлова\20170402_123352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1039090"/>
            <a:ext cx="3935383" cy="4708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G:\ИСЛЕДОВАТЕЛЬСКИЙ\саша Михайлова\20170402_123254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679381" y="908142"/>
            <a:ext cx="4071746" cy="4980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40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G:\ИСЛЕДОВАТЕЛЬСКИЙ\саша Михайлова\20170402_13090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00545" y="1011382"/>
            <a:ext cx="4405053" cy="44906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G:\ИСЛЕДОВАТЕЛЬСКИЙ\саша Михайлова\20170402_123731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12873" y="1163782"/>
            <a:ext cx="5320145" cy="4627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52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G:\ИСЛЕДОВАТЕЛЬСКИЙ\саша Михайлова\20170402_131056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94509" y="1136074"/>
            <a:ext cx="3766704" cy="473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 descr="G:\ИСЛЕДОВАТЕЛЬСКИЙ\саша Михайлова\20170402_131041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02036" y="1653743"/>
            <a:ext cx="4599709" cy="3699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02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G:\ИСЛЕДОВАТЕЛЬСКИЙ\саша Михайлова\20170402_13113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91" y="762000"/>
            <a:ext cx="4499422" cy="5087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 descr="G:\ИСЛЕДОВАТЕЛЬСКИЙ\саша Михайлова\20170402_13111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929" y="673591"/>
            <a:ext cx="4558144" cy="5176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433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11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Schoolbook</vt:lpstr>
      <vt:lpstr>Garamond</vt:lpstr>
      <vt:lpstr>Impact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Natalya</cp:lastModifiedBy>
  <cp:revision>2</cp:revision>
  <cp:lastPrinted>2017-04-06T09:43:29Z</cp:lastPrinted>
  <dcterms:created xsi:type="dcterms:W3CDTF">2017-04-06T09:32:51Z</dcterms:created>
  <dcterms:modified xsi:type="dcterms:W3CDTF">2017-04-06T09:43:29Z</dcterms:modified>
</cp:coreProperties>
</file>