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82" r:id="rId10"/>
    <p:sldId id="283" r:id="rId11"/>
    <p:sldId id="285" r:id="rId12"/>
    <p:sldId id="284" r:id="rId13"/>
    <p:sldId id="286" r:id="rId14"/>
    <p:sldId id="287" r:id="rId15"/>
    <p:sldId id="289" r:id="rId16"/>
    <p:sldId id="288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10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>
      <p:cViewPr varScale="1">
        <p:scale>
          <a:sx n="73" d="100"/>
          <a:sy n="73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ello_html_m6cbcd359.jpg"/>
          <p:cNvPicPr>
            <a:picLocks noChangeAspect="1"/>
          </p:cNvPicPr>
          <p:nvPr/>
        </p:nvPicPr>
        <p:blipFill>
          <a:blip r:embed="rId2" cstate="print">
            <a:lum contrast="-31000"/>
          </a:blip>
          <a:stretch>
            <a:fillRect/>
          </a:stretch>
        </p:blipFill>
        <p:spPr>
          <a:xfrm>
            <a:off x="-1491" y="0"/>
            <a:ext cx="91469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64807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МАУ ДО «</a:t>
            </a:r>
            <a:r>
              <a:rPr lang="ru-RU" sz="2800" dirty="0" err="1" smtClean="0">
                <a:solidFill>
                  <a:schemeClr val="bg1"/>
                </a:solidFill>
              </a:rPr>
              <a:t>Сорокинский</a:t>
            </a:r>
            <a:r>
              <a:rPr lang="ru-RU" sz="2800" dirty="0" smtClean="0">
                <a:solidFill>
                  <a:schemeClr val="bg1"/>
                </a:solidFill>
              </a:rPr>
              <a:t> центр развития ребенка детский сад №1»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844824"/>
            <a:ext cx="7854696" cy="31363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Маршрутная игра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0826" y="4071942"/>
            <a:ext cx="20717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Подготовила воспитатель : 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Сербулова</a:t>
            </a:r>
            <a:r>
              <a:rPr lang="ru-RU" sz="2000" b="1" dirty="0" smtClean="0">
                <a:solidFill>
                  <a:schemeClr val="bg1"/>
                </a:solidFill>
              </a:rPr>
              <a:t> Татьяна Владимировна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pjVItlxy2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6114" cy="685800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3labl8m41220642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3" cy="6858001"/>
          </a:xfr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3945-nomer-41c02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f7f311b1d9a4f047bfcf1af2ff446df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1" y="1272362"/>
            <a:ext cx="4857770" cy="485777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isa_i_kolobok_1_16133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84952"/>
          </a:xfrm>
        </p:spPr>
        <p:txBody>
          <a:bodyPr>
            <a:noAutofit/>
          </a:bodyPr>
          <a:lstStyle/>
          <a:p>
            <a:pPr algn="ctr"/>
            <a:r>
              <a:rPr lang="ru-RU" sz="8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8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ost-18725-1203427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861048"/>
            <a:ext cx="288032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konstruktor-playing-colorful-toy-blocks-kids-deti-igra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89" y="1857364"/>
            <a:ext cx="6506377" cy="44672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445624" cy="2428892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    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 -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любознательности.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Сухомлинский В.А.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9269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38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9468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 «Карта Робинзона»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DSCN1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7"/>
            <a:ext cx="9144000" cy="5085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/>
              <a:t>Нашли главный приз</a:t>
            </a:r>
            <a:endParaRPr lang="ru-RU" sz="7200" b="1" dirty="0"/>
          </a:p>
        </p:txBody>
      </p:sp>
      <p:pic>
        <p:nvPicPr>
          <p:cNvPr id="4" name="Содержимое 3" descr="DSCN1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5085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120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32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МАУ ДО «Сорокинский центр развития ребенка детский сад №1»</vt:lpstr>
      <vt:lpstr>              Игра  -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любознательности.                                                                                                                                                                                                              Сухомлинский В.А.</vt:lpstr>
      <vt:lpstr>Слайд 3</vt:lpstr>
      <vt:lpstr> «Карта Робинзона»</vt:lpstr>
      <vt:lpstr>Слайд 5</vt:lpstr>
      <vt:lpstr>Слайд 6</vt:lpstr>
      <vt:lpstr>Слайд 7</vt:lpstr>
      <vt:lpstr>Нашли главный приз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 ДО «Сорокинский центр развития ребенка детский сад №1»</dc:title>
  <dc:creator>Татьяна</dc:creator>
  <cp:lastModifiedBy>Radeon</cp:lastModifiedBy>
  <cp:revision>15</cp:revision>
  <dcterms:created xsi:type="dcterms:W3CDTF">2015-08-19T12:24:45Z</dcterms:created>
  <dcterms:modified xsi:type="dcterms:W3CDTF">2019-04-11T07:00:29Z</dcterms:modified>
</cp:coreProperties>
</file>