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2" autoAdjust="0"/>
    <p:restoredTop sz="94660"/>
  </p:normalViewPr>
  <p:slideViewPr>
    <p:cSldViewPr>
      <p:cViewPr varScale="1">
        <p:scale>
          <a:sx n="68" d="100"/>
          <a:sy n="68" d="100"/>
        </p:scale>
        <p:origin x="-8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CEC3DE-FA64-4DE6-8AFD-53B7D75AB8F2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27E15-3B4F-4D14-B163-EE40EC3A962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27E15-3B4F-4D14-B163-EE40EC3A9622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43F4A-8D03-4EEE-A618-8E239275F2FF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B949B-AB2C-48BF-9DF9-175F43C262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43F4A-8D03-4EEE-A618-8E239275F2FF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B949B-AB2C-48BF-9DF9-175F43C262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43F4A-8D03-4EEE-A618-8E239275F2FF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B949B-AB2C-48BF-9DF9-175F43C262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43F4A-8D03-4EEE-A618-8E239275F2FF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B949B-AB2C-48BF-9DF9-175F43C262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43F4A-8D03-4EEE-A618-8E239275F2FF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B949B-AB2C-48BF-9DF9-175F43C262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43F4A-8D03-4EEE-A618-8E239275F2FF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B949B-AB2C-48BF-9DF9-175F43C262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43F4A-8D03-4EEE-A618-8E239275F2FF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B949B-AB2C-48BF-9DF9-175F43C262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43F4A-8D03-4EEE-A618-8E239275F2FF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B949B-AB2C-48BF-9DF9-175F43C262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43F4A-8D03-4EEE-A618-8E239275F2FF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B949B-AB2C-48BF-9DF9-175F43C262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43F4A-8D03-4EEE-A618-8E239275F2FF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B949B-AB2C-48BF-9DF9-175F43C262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43F4A-8D03-4EEE-A618-8E239275F2FF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3B949B-AB2C-48BF-9DF9-175F43C262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A43F4A-8D03-4EEE-A618-8E239275F2FF}" type="datetimeFigureOut">
              <a:rPr lang="ru-RU" smtClean="0"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B949B-AB2C-48BF-9DF9-175F43C2627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1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132856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Мастер – класс для педагогов </a:t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«Альтернативное рисование»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83968" y="3886200"/>
            <a:ext cx="4680520" cy="1752600"/>
          </a:xfrm>
        </p:spPr>
        <p:txBody>
          <a:bodyPr>
            <a:normAutofit/>
          </a:bodyPr>
          <a:lstStyle/>
          <a:p>
            <a:endParaRPr lang="ru-RU" sz="2800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Воспитатель Райсих Татьяна Владимировна</a:t>
            </a:r>
          </a:p>
        </p:txBody>
      </p:sp>
    </p:spTree>
    <p:custDataLst>
      <p:tags r:id="rId1"/>
    </p:custDataLst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26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262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26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80527" y="0"/>
            <a:ext cx="9324528" cy="6858000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26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5-005-Konet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259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N25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20521552">
            <a:off x="2819347" y="4742893"/>
            <a:ext cx="8229600" cy="1143000"/>
          </a:xfr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Техника рисования «ЭНКАУСТИКА»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259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259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25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26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N26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DSCN26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Техника рисования МОНОТИПИЯ: РИСОВАНИЕ ПЕНОЙ НА ПЕНЕ ДЛЯ БРИТЬЯ</a:t>
            </a:r>
            <a:endParaRPr lang="ru-RU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25</Words>
  <Application>Microsoft Office PowerPoint</Application>
  <PresentationFormat>Экран (4:3)</PresentationFormat>
  <Paragraphs>6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Мастер – класс для педагогов  «Альтернативное рисование»</vt:lpstr>
      <vt:lpstr>Слайд 2</vt:lpstr>
      <vt:lpstr>Техника рисования «ЭНКАУСТИКА»</vt:lpstr>
      <vt:lpstr>Слайд 4</vt:lpstr>
      <vt:lpstr>Слайд 5</vt:lpstr>
      <vt:lpstr>Слайд 6</vt:lpstr>
      <vt:lpstr>Слайд 7</vt:lpstr>
      <vt:lpstr>Слайд 8</vt:lpstr>
      <vt:lpstr>Техника рисования МОНОТИПИЯ: РИСОВАНИЕ ПЕНОЙ НА ПЕНЕ ДЛЯ БРИТЬЯ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– класс для педагогов  «Альтернативное рисование»</dc:title>
  <dc:creator>RePack by SPecialiST</dc:creator>
  <cp:lastModifiedBy>RePack by SPecialiST</cp:lastModifiedBy>
  <cp:revision>7</cp:revision>
  <dcterms:created xsi:type="dcterms:W3CDTF">2016-01-21T09:59:07Z</dcterms:created>
  <dcterms:modified xsi:type="dcterms:W3CDTF">2016-01-21T11:01:54Z</dcterms:modified>
</cp:coreProperties>
</file>