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-10981"/>
            <a:ext cx="9144000" cy="6868981"/>
          </a:xfrm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666530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400" b="1" dirty="0" smtClean="0"/>
              <a:t>"</a:t>
            </a:r>
            <a:r>
              <a:rPr lang="ru-RU" sz="2400" b="1" dirty="0" smtClean="0"/>
              <a:t>ЛЕСНЫЕ ЗВЕРИ"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b="1" dirty="0" smtClean="0"/>
              <a:t>Раз , два, три, четыре, пять -</a:t>
            </a:r>
            <a:br>
              <a:rPr lang="ru-RU" sz="2400" b="1" dirty="0" smtClean="0"/>
            </a:br>
            <a:r>
              <a:rPr lang="ru-RU" sz="2400" b="1" dirty="0" smtClean="0"/>
              <a:t>Как животных нам назвать?</a:t>
            </a:r>
            <a:r>
              <a:rPr lang="ru-RU" sz="2400" dirty="0" smtClean="0"/>
              <a:t>   (Шагать на месте)</a:t>
            </a:r>
            <a:br>
              <a:rPr lang="ru-RU" sz="2400" dirty="0" smtClean="0"/>
            </a:br>
            <a:r>
              <a:rPr lang="ru-RU" sz="2400" b="1" dirty="0" smtClean="0"/>
              <a:t>С людьми они не знаются,</a:t>
            </a:r>
            <a:br>
              <a:rPr lang="ru-RU" sz="2400" b="1" dirty="0" smtClean="0"/>
            </a:br>
            <a:r>
              <a:rPr lang="ru-RU" sz="2400" b="1" dirty="0" smtClean="0"/>
              <a:t>В лесу живут, скрываются.</a:t>
            </a:r>
            <a:r>
              <a:rPr lang="ru-RU" sz="2400" dirty="0" smtClean="0"/>
              <a:t>   (Хлопать в ладоши)</a:t>
            </a:r>
            <a:br>
              <a:rPr lang="ru-RU" sz="2400" dirty="0" smtClean="0"/>
            </a:br>
            <a:r>
              <a:rPr lang="ru-RU" sz="2400" b="1" dirty="0" smtClean="0"/>
              <a:t>По картинкам всяк их знает:</a:t>
            </a:r>
            <a:r>
              <a:rPr lang="ru-RU" sz="2400" dirty="0" smtClean="0"/>
              <a:t>   (Сложить ладони в виде книжки)</a:t>
            </a:r>
            <a:br>
              <a:rPr lang="ru-RU" sz="2400" dirty="0" smtClean="0"/>
            </a:br>
            <a:r>
              <a:rPr lang="ru-RU" sz="2400" b="1" dirty="0" smtClean="0"/>
              <a:t>Волк, лиса, медведь и заяц.</a:t>
            </a:r>
            <a:r>
              <a:rPr lang="ru-RU" sz="2400" dirty="0" smtClean="0"/>
              <a:t>   (Загибать пальцы, считая)</a:t>
            </a:r>
            <a:br>
              <a:rPr lang="ru-RU" sz="2400" dirty="0" smtClean="0"/>
            </a:br>
            <a:r>
              <a:rPr lang="ru-RU" sz="2400" b="1" dirty="0" smtClean="0"/>
              <a:t>Дом их - заросли густые.</a:t>
            </a:r>
            <a:r>
              <a:rPr lang="ru-RU" sz="2400" dirty="0" smtClean="0"/>
              <a:t>   (Показать руками над головой крышу)</a:t>
            </a:r>
            <a:br>
              <a:rPr lang="ru-RU" sz="2400" dirty="0" smtClean="0"/>
            </a:br>
            <a:r>
              <a:rPr lang="ru-RU" sz="2400" b="1" dirty="0" smtClean="0"/>
              <a:t>Звери дикие, лесные.</a:t>
            </a:r>
            <a:r>
              <a:rPr lang="ru-RU" sz="2400" dirty="0" smtClean="0"/>
              <a:t>   (Поднять руки, растопырив пальцы)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5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18" y="0"/>
            <a:ext cx="9129382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ru-RU" b="1" dirty="0" smtClean="0"/>
              <a:t>Физкультминутка "ДЕТЕНЫШИ"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Импровизация ритмических движений: на каждую строчку – 4 однотипных движения: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Медвежонок – топ-топ,</a:t>
            </a:r>
            <a:br>
              <a:rPr lang="ru-RU" b="1" dirty="0" smtClean="0"/>
            </a:br>
            <a:r>
              <a:rPr lang="ru-RU" b="1" dirty="0" smtClean="0"/>
              <a:t>А ежонок – хлоп-хлоп,</a:t>
            </a:r>
            <a:br>
              <a:rPr lang="ru-RU" b="1" dirty="0" smtClean="0"/>
            </a:br>
            <a:r>
              <a:rPr lang="ru-RU" b="1" dirty="0" smtClean="0"/>
              <a:t>А волчонок – щелк-щелк,</a:t>
            </a:r>
            <a:br>
              <a:rPr lang="ru-RU" b="1" dirty="0" smtClean="0"/>
            </a:br>
            <a:r>
              <a:rPr lang="ru-RU" b="1" dirty="0" smtClean="0"/>
              <a:t>А зайчонок – скок-скок,</a:t>
            </a:r>
            <a:br>
              <a:rPr lang="ru-RU" b="1" dirty="0" smtClean="0"/>
            </a:br>
            <a:r>
              <a:rPr lang="ru-RU" b="1" dirty="0" smtClean="0"/>
              <a:t>А лисенок – шмыг-шмыг,</a:t>
            </a:r>
            <a:br>
              <a:rPr lang="ru-RU" b="1" dirty="0" smtClean="0"/>
            </a:br>
            <a:r>
              <a:rPr lang="ru-RU" b="1" dirty="0" smtClean="0"/>
              <a:t>А лосенок – брык-брык,</a:t>
            </a:r>
            <a:br>
              <a:rPr lang="ru-RU" b="1" dirty="0" smtClean="0"/>
            </a:br>
            <a:r>
              <a:rPr lang="ru-RU" b="1" dirty="0" smtClean="0"/>
              <a:t>А рысенок – прыг-прыг,</a:t>
            </a:r>
            <a:br>
              <a:rPr lang="ru-RU" b="1" dirty="0" smtClean="0"/>
            </a:br>
            <a:r>
              <a:rPr lang="ru-RU" b="1" dirty="0" smtClean="0"/>
              <a:t>И бельчонок – прыг –</a:t>
            </a:r>
            <a:r>
              <a:rPr lang="ru-RU" b="1" dirty="0" err="1" smtClean="0"/>
              <a:t>прыг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444444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Физкультминутка "ДЕТЕНЫШИ"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Импровизация ритмических движений: на каждую строчку 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4 однотипных движения:</a:t>
            </a:r>
            <a:b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300" b="0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Медвежонок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топ-топ,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ежонок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хлоп-хлоп,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волчонок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щелк-щелк,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зайчонок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скок-скок,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лисенок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шмыг-шмыг,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лосенок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брык-брык,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А рысенок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прыг-прыг,</a:t>
            </a:r>
            <a:b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И бельчонок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 прыг 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300" b="1" i="0" u="none" strike="noStrike" cap="none" normalizeH="0" baseline="0" smtClean="0">
                <a:ln>
                  <a:noFill/>
                </a:ln>
                <a:solidFill>
                  <a:srgbClr val="9F9E9E"/>
                </a:solidFill>
                <a:effectLst/>
                <a:latin typeface="Forum" charset="0"/>
                <a:ea typeface="Times New Roman" pitchFamily="18" charset="0"/>
                <a:cs typeface="Times New Roman" pitchFamily="18" charset="0"/>
              </a:rPr>
              <a:t>прыг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" y="0"/>
            <a:ext cx="9129384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"ЧЕЙ ЭТО ДОМ?"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числу детей устраиваем "дома" для лесных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животных.Используем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имеющиеся изображения животных. У меня вместе с животными и лесные птицы... Один забирается на стул, изображает дерево с дуплом- дом для белки, совы, дятла.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под столом, как под кустиком- дом для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зайца,кабана,лося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Третий в норе- в мешке для игрушек- дом для лисы, барсука.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Четвёртый- под столом( под подушкой)-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берлоге-в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ветках, под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листьями-дом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медведя и ежа.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Пятый в гимнастическом обруче- в воде- дом для бобра, утки.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Ведущий называет зверя или птицу и спрашивает, где его дом: "Он заблудился". Дети собирают обитателей своих импровизированных жилищ, называют их и подсчитывают.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89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5962674"/>
          </a:xfrm>
        </p:spPr>
        <p:txBody>
          <a:bodyPr>
            <a:noAutofit/>
          </a:bodyPr>
          <a:lstStyle/>
          <a:p>
            <a:pPr fontAlgn="base"/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>Белорусская </a:t>
            </a:r>
            <a:r>
              <a:rPr lang="ru-RU" sz="1600" b="1" dirty="0" smtClean="0"/>
              <a:t>народная игра "ЁЖИК И МЫШКИ"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Все дети вместе с игроками-мышами становятся в круг. Ежик - в центре круга. По сигналу все идут вправо, еж - влево. Игроки произносят слова</a:t>
            </a:r>
            <a:r>
              <a:rPr lang="ru-RU" sz="1600" dirty="0" smtClean="0"/>
              <a:t>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b="1" dirty="0" smtClean="0"/>
              <a:t>Бежит ежик - </a:t>
            </a:r>
            <a:r>
              <a:rPr lang="ru-RU" sz="1600" b="1" dirty="0" err="1" smtClean="0"/>
              <a:t>тупу-туп</a:t>
            </a:r>
            <a:r>
              <a:rPr lang="ru-RU" sz="1600" b="1" dirty="0" smtClean="0"/>
              <a:t>,</a:t>
            </a:r>
            <a:br>
              <a:rPr lang="ru-RU" sz="1600" b="1" dirty="0" smtClean="0"/>
            </a:br>
            <a:r>
              <a:rPr lang="ru-RU" sz="1600" b="1" dirty="0" smtClean="0"/>
              <a:t>Весь колючий, остер зуб!</a:t>
            </a:r>
            <a:br>
              <a:rPr lang="ru-RU" sz="1600" b="1" dirty="0" smtClean="0"/>
            </a:br>
            <a:r>
              <a:rPr lang="ru-RU" sz="1600" b="1" dirty="0" smtClean="0"/>
              <a:t>Ежик, ежик, ты куда?</a:t>
            </a:r>
            <a:br>
              <a:rPr lang="ru-RU" sz="1600" b="1" dirty="0" smtClean="0"/>
            </a:br>
            <a:r>
              <a:rPr lang="ru-RU" sz="1600" b="1" dirty="0" smtClean="0"/>
              <a:t>Что с тобою за беда</a:t>
            </a:r>
            <a:r>
              <a:rPr lang="ru-RU" sz="1600" b="1" dirty="0" smtClean="0"/>
              <a:t>?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После этих слов все останавливаются. По сигналу к ежу подходит один игрок и говорит:</a:t>
            </a:r>
            <a:br>
              <a:rPr lang="ru-RU" sz="1600" dirty="0" smtClean="0"/>
            </a:br>
            <a:r>
              <a:rPr lang="ru-RU" sz="1600" b="1" dirty="0" smtClean="0"/>
              <a:t>Ежик ножками туп-туп!</a:t>
            </a:r>
            <a:br>
              <a:rPr lang="ru-RU" sz="1600" b="1" dirty="0" smtClean="0"/>
            </a:br>
            <a:r>
              <a:rPr lang="ru-RU" sz="1600" b="1" dirty="0" smtClean="0"/>
              <a:t>Ежик глазками луп-луп!</a:t>
            </a:r>
            <a:br>
              <a:rPr lang="ru-RU" sz="1600" b="1" dirty="0" smtClean="0"/>
            </a:br>
            <a:r>
              <a:rPr lang="ru-RU" sz="1600" b="1" dirty="0" smtClean="0"/>
              <a:t>Слышит ежик - всюду тишь,</a:t>
            </a:r>
            <a:br>
              <a:rPr lang="ru-RU" sz="1600" b="1" dirty="0" smtClean="0"/>
            </a:br>
            <a:r>
              <a:rPr lang="ru-RU" sz="1600" b="1" dirty="0" smtClean="0"/>
              <a:t>Чу!.. Скребется в листьях мышь</a:t>
            </a:r>
            <a:r>
              <a:rPr lang="ru-RU" sz="1600" b="1" dirty="0" smtClean="0"/>
              <a:t>!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Еж имитирует движения: осторожно ходит, прислушивается. Мыши в это время бегают за кругом. Ведущий говорит:</a:t>
            </a:r>
            <a:br>
              <a:rPr lang="ru-RU" sz="1600" dirty="0" smtClean="0"/>
            </a:br>
            <a:r>
              <a:rPr lang="ru-RU" sz="1600" b="1" dirty="0" smtClean="0"/>
              <a:t>Беги, беги, ежик,</a:t>
            </a:r>
            <a:br>
              <a:rPr lang="ru-RU" sz="1600" b="1" dirty="0" smtClean="0"/>
            </a:br>
            <a:r>
              <a:rPr lang="ru-RU" sz="1600" b="1" dirty="0" smtClean="0"/>
              <a:t>Не жалей ты ножек,</a:t>
            </a:r>
            <a:br>
              <a:rPr lang="ru-RU" sz="1600" b="1" dirty="0" smtClean="0"/>
            </a:br>
            <a:r>
              <a:rPr lang="ru-RU" sz="1600" b="1" dirty="0" smtClean="0"/>
              <a:t>Ты лови себе мышей,</a:t>
            </a:r>
            <a:br>
              <a:rPr lang="ru-RU" sz="1600" b="1" dirty="0" smtClean="0"/>
            </a:br>
            <a:r>
              <a:rPr lang="ru-RU" sz="1600" b="1" dirty="0" smtClean="0"/>
              <a:t>Не лови наших детей</a:t>
            </a:r>
            <a:r>
              <a:rPr lang="ru-RU" sz="1600" b="1" dirty="0" smtClean="0"/>
              <a:t>!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Мышки бегают по кругу, выбегая и за круг. Еж их ловит (пятнает). Игроки быстро приседают и опускают руки. Мышка поймана: она в мышеловке. Таким образом игра повторяется несколько раз.</a:t>
            </a:r>
            <a:br>
              <a:rPr lang="ru-RU" sz="1600" dirty="0" smtClean="0"/>
            </a:br>
            <a:r>
              <a:rPr lang="ru-RU" sz="1600" dirty="0" smtClean="0"/>
              <a:t>Правила игры. Все действуют точно в соответствии с текстом. Еж пятнает мышей, слегка коснувшись их рукой. Запятнанная мышка сразу выходит из игры.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79</Words>
  <Application>Microsoft Office PowerPoint</Application>
  <PresentationFormat>Экран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    "ЛЕСНЫЕ ЗВЕРИ" Раз , два, три, четыре, пять - Как животных нам назвать?   (Шагать на месте) С людьми они не знаются, В лесу живут, скрываются.   (Хлопать в ладоши) По картинкам всяк их знает:   (Сложить ладони в виде книжки) Волк, лиса, медведь и заяц.   (Загибать пальцы, считая) Дом их - заросли густые.   (Показать руками над головой крышу) Звери дикие, лесные.   (Поднять руки, растопырив пальцы) </vt:lpstr>
      <vt:lpstr>Слайд 2</vt:lpstr>
      <vt:lpstr>Слайд 3</vt:lpstr>
      <vt:lpstr>  Белорусская народная игра "ЁЖИК И МЫШКИ" Все дети вместе с игроками-мышами становятся в круг. Ежик - в центре круга. По сигналу все идут вправо, еж - влево. Игроки произносят слова: Бежит ежик - тупу-туп, Весь колючий, остер зуб! Ежик, ежик, ты куда? Что с тобою за беда? После этих слов все останавливаются. По сигналу к ежу подходит один игрок и говорит: Ежик ножками туп-туп! Ежик глазками луп-луп! Слышит ежик - всюду тишь, Чу!.. Скребется в листьях мышь! Еж имитирует движения: осторожно ходит, прислушивается. Мыши в это время бегают за кругом. Ведущий говорит: Беги, беги, ежик, Не жалей ты ножек, Ты лови себе мышей, Не лови наших детей! Мышки бегают по кругу, выбегая и за круг. Еж их ловит (пятнает). Игроки быстро приседают и опускают руки. Мышка поймана: она в мышеловке. Таким образом игра повторяется несколько раз. Правила игры. Все действуют точно в соответствии с текстом. Еж пятнает мышей, слегка коснувшись их рукой. Запятнанная мышка сразу выходит из игры.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Lenovo</cp:lastModifiedBy>
  <cp:revision>2</cp:revision>
  <dcterms:created xsi:type="dcterms:W3CDTF">2018-01-18T15:20:15Z</dcterms:created>
  <dcterms:modified xsi:type="dcterms:W3CDTF">2018-01-18T15:40:08Z</dcterms:modified>
</cp:coreProperties>
</file>