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52F6-84F4-42B6-AA2E-B5A8670EB40F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E07-E5EE-41B3-B7D4-BE8970875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52F6-84F4-42B6-AA2E-B5A8670EB40F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E07-E5EE-41B3-B7D4-BE8970875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52F6-84F4-42B6-AA2E-B5A8670EB40F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E07-E5EE-41B3-B7D4-BE8970875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52F6-84F4-42B6-AA2E-B5A8670EB40F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E07-E5EE-41B3-B7D4-BE8970875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52F6-84F4-42B6-AA2E-B5A8670EB40F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E07-E5EE-41B3-B7D4-BE8970875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52F6-84F4-42B6-AA2E-B5A8670EB40F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E07-E5EE-41B3-B7D4-BE8970875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52F6-84F4-42B6-AA2E-B5A8670EB40F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E07-E5EE-41B3-B7D4-BE8970875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52F6-84F4-42B6-AA2E-B5A8670EB40F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E07-E5EE-41B3-B7D4-BE8970875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52F6-84F4-42B6-AA2E-B5A8670EB40F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E07-E5EE-41B3-B7D4-BE8970875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52F6-84F4-42B6-AA2E-B5A8670EB40F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E07-E5EE-41B3-B7D4-BE8970875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52F6-84F4-42B6-AA2E-B5A8670EB40F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0E07-E5EE-41B3-B7D4-BE89708751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B52F6-84F4-42B6-AA2E-B5A8670EB40F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50E07-E5EE-41B3-B7D4-BE89708751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290188456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116523">
            <a:off x="-1437871" y="2594006"/>
            <a:ext cx="9412218" cy="331604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323528" y="332656"/>
            <a:ext cx="8496944" cy="2520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567"/>
              </a:avLst>
            </a:prstTxWarp>
          </a:bodyPr>
          <a:lstStyle/>
          <a:p>
            <a:pPr algn="ctr" rtl="0"/>
            <a:r>
              <a:rPr lang="ru-RU" sz="28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ea typeface="Microsoft Yi Baiti"/>
              </a:rPr>
              <a:t>Исследовательская </a:t>
            </a:r>
          </a:p>
          <a:p>
            <a:pPr algn="ctr" rtl="0"/>
            <a:r>
              <a:rPr lang="ru-RU" sz="28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ea typeface="Microsoft Yi Baiti"/>
              </a:rPr>
              <a:t>работа</a:t>
            </a:r>
            <a:endParaRPr lang="ru-RU" sz="28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ea typeface="Microsoft Yi Baiti"/>
            </a:endParaRPr>
          </a:p>
        </p:txBody>
      </p:sp>
      <p:sp>
        <p:nvSpPr>
          <p:cNvPr id="35841" name="WordArt 1"/>
          <p:cNvSpPr>
            <a:spLocks noChangeArrowheads="1" noChangeShapeType="1" noTextEdit="1"/>
          </p:cNvSpPr>
          <p:nvPr/>
        </p:nvSpPr>
        <p:spPr bwMode="auto">
          <a:xfrm>
            <a:off x="0" y="1400175"/>
            <a:ext cx="4162425" cy="16192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endParaRPr lang="ru-RU" sz="2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2339752" y="4149080"/>
            <a:ext cx="5305425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8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ea typeface="Microsoft Yi Baiti"/>
            </a:endParaRPr>
          </a:p>
        </p:txBody>
      </p: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395536" y="3068960"/>
            <a:ext cx="8208912" cy="237626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2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Тема </a:t>
            </a:r>
          </a:p>
          <a:p>
            <a:pPr algn="ctr" rtl="0"/>
            <a:r>
              <a:rPr lang="ru-RU" sz="2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«Вредные</a:t>
            </a:r>
            <a:r>
              <a:rPr lang="ru-RU" sz="2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пузырьки»</a:t>
            </a:r>
            <a:endParaRPr lang="ru-RU" sz="2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63576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ребенок наглядно увидел, что «КОКА-КОЛА» небезопасна для здоровья. Значит наше гипотеза о том что газированная вода вредна для нашего организма – подтвердилась.  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окончании экспериментов мы сделали фотографии и нарисовали рисунок запрещающий пить Кока-колу.  Затем показали рисунок нашей группе и объяснили, почему же «Кока-Кола» вредит организму.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1200922185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653136"/>
            <a:ext cx="1905000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63576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692696"/>
            <a:ext cx="714803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за </a:t>
            </a:r>
          </a:p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внимание!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4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332656"/>
            <a:ext cx="3707904" cy="403244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 проекта: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Райсих Макар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1800" b="1" dirty="0" smtClean="0"/>
              <a:t>Он </a:t>
            </a:r>
            <a:r>
              <a:rPr lang="ru-RU" sz="1800" b="1" dirty="0"/>
              <a:t>очень любопытный, </a:t>
            </a:r>
            <a:r>
              <a:rPr lang="ru-RU" sz="1800" b="1" dirty="0" smtClean="0"/>
              <a:t>  активный</a:t>
            </a:r>
            <a:r>
              <a:rPr lang="ru-RU" sz="1800" b="1" dirty="0"/>
              <a:t>, любит спорт, </a:t>
            </a:r>
            <a:r>
              <a:rPr lang="ru-RU" sz="1800" b="1" dirty="0" smtClean="0"/>
              <a:t> увлекается </a:t>
            </a:r>
            <a:r>
              <a:rPr lang="ru-RU" sz="1800" b="1" dirty="0"/>
              <a:t>футболом.  </a:t>
            </a:r>
            <a:r>
              <a:rPr lang="ru-RU" sz="1800" b="1" dirty="0" smtClean="0"/>
              <a:t>         </a:t>
            </a:r>
            <a:br>
              <a:rPr lang="ru-RU" sz="1800" b="1" dirty="0" smtClean="0"/>
            </a:br>
            <a:r>
              <a:rPr lang="ru-RU" sz="1800" b="1" dirty="0" smtClean="0"/>
              <a:t>Любит </a:t>
            </a:r>
            <a:r>
              <a:rPr lang="ru-RU" sz="1800" b="1" dirty="0"/>
              <a:t>посещать спортивный комплекс, играть на стадионе, смотреть передачи о спорте</a:t>
            </a:r>
            <a:r>
              <a:rPr lang="ru-RU" sz="1800" dirty="0"/>
              <a:t>. 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63576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632271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 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«Вредные пузырьки»: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вредного влияния “Кока-колы” на организм человека.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проанализировать взаимодействие “Кока-колы” и ржавчины;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изучить действие “Кока-колы” на зубы;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* изучить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наличия  есть ли сахар в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«Кока-коле»;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Нами 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была выдвинута гипотеза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Мы предположили, что если больше узнаем о влиянии Кока-Колы на наш организм, то сможем для себя сделать правильный выбор: «Пить Кока-Колу или не пить! Кока-Кола: польза или вред?»</a:t>
            </a:r>
            <a:r>
              <a:rPr lang="ru-RU" sz="2800" i="1" dirty="0"/>
              <a:t/>
            </a:r>
            <a:br>
              <a:rPr lang="ru-RU" sz="2800" i="1" dirty="0"/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63576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8527259" cy="2123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600" b="1" i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Monotype Corsiva" pitchFamily="66" charset="0"/>
                <a:cs typeface="Times New Roman" pitchFamily="18" charset="0"/>
              </a:rPr>
              <a:t>Как мы проводили исследования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63576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1</a:t>
            </a:r>
            <a:endParaRPr lang="ru-RU" dirty="0"/>
          </a:p>
        </p:txBody>
      </p:sp>
      <p:pic>
        <p:nvPicPr>
          <p:cNvPr id="5" name="Рисунок 4" descr="DSCN0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3803915" cy="28529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3968" y="155679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1-й опыт назвали «Воздействие «Кока-колы» на зубы».</a:t>
            </a:r>
            <a:b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взяли  куриное яйцо.  Скорлупа которого содержит много кальция, вещества, которое участвует в строении зубов и костей человека. Налили в стакан Кока-колу и погрузили  в нее яйцо.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263576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DSCN04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563888" cy="2672916"/>
          </a:xfrm>
          <a:prstGeom prst="rect">
            <a:avLst/>
          </a:prstGeom>
        </p:spPr>
      </p:pic>
      <p:pic>
        <p:nvPicPr>
          <p:cNvPr id="8" name="Рисунок 7" descr="DSCN04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780928"/>
            <a:ext cx="3707904" cy="2780928"/>
          </a:xfrm>
          <a:prstGeom prst="rect">
            <a:avLst/>
          </a:prstGeom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79512" y="2821575"/>
            <a:ext cx="313184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Результат через два дня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Яйцо  окрасилось в коричневый цвет;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на ней появились неровности и шероховатости.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Яйцо лопнуло, вытекший белок затвердел и  окрасился в черный цвет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4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63576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53136"/>
            <a:ext cx="4114800" cy="151216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 подтвердил гипотезу о способности Кока-Колы растворять кальций (зубы, ногти). Употребление Колы в больших количествах может привести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разрушению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эмали зубов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SCN051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548680"/>
            <a:ext cx="3744416" cy="4176464"/>
          </a:xfrm>
          <a:prstGeom prst="rect">
            <a:avLst/>
          </a:prstGeom>
        </p:spPr>
      </p:pic>
      <p:pic>
        <p:nvPicPr>
          <p:cNvPr id="6" name="Рисунок 5" descr="DSCN051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8064" y="548680"/>
            <a:ext cx="3600400" cy="3384376"/>
          </a:xfrm>
          <a:prstGeom prst="rect">
            <a:avLst/>
          </a:prstGeom>
        </p:spPr>
      </p:pic>
      <p:pic>
        <p:nvPicPr>
          <p:cNvPr id="7" name="Рисунок 6" descr="DSCN0518.JPG"/>
          <p:cNvPicPr/>
          <p:nvPr/>
        </p:nvPicPr>
        <p:blipFill>
          <a:blip r:embed="rId5" cstate="print"/>
          <a:stretch>
            <a:fillRect/>
          </a:stretch>
        </p:blipFill>
        <p:spPr>
          <a:xfrm rot="21316041">
            <a:off x="3995936" y="3501008"/>
            <a:ext cx="3861653" cy="311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63576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Опыт 2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В «Кока-коле» очень много сахара.</a:t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Мы оставили немного Колы в блюдце на ночь. Результат: жидкость испарилась, остался тягучий сироп.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DSCN047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2564904"/>
            <a:ext cx="2662763" cy="1853183"/>
          </a:xfrm>
          <a:prstGeom prst="rect">
            <a:avLst/>
          </a:prstGeom>
        </p:spPr>
      </p:pic>
      <p:pic>
        <p:nvPicPr>
          <p:cNvPr id="7" name="Рисунок 6" descr="DSCN054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0192" y="3356992"/>
            <a:ext cx="2622674" cy="2127499"/>
          </a:xfrm>
          <a:prstGeom prst="rect">
            <a:avLst/>
          </a:prstGeom>
        </p:spPr>
      </p:pic>
      <p:pic>
        <p:nvPicPr>
          <p:cNvPr id="8" name="Рисунок 7" descr="DSCN053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59832" y="3861048"/>
            <a:ext cx="3024336" cy="2601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63576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Опыт 3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Кока-колла против ржавчины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взяли старый ржавый ключ и погрузили его на ночь в Кока-колу. На следующий день вынули ключ и протерли его тряпкой. Ключ стал чистым, а на тряпке остались следы ржавчины. Из этого опыта  мы узнали что Кока-кола разъедает ржавчину. 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N0483.JPG"/>
          <p:cNvPicPr/>
          <p:nvPr/>
        </p:nvPicPr>
        <p:blipFill>
          <a:blip r:embed="rId3" cstate="print"/>
          <a:stretch>
            <a:fillRect/>
          </a:stretch>
        </p:blipFill>
        <p:spPr>
          <a:xfrm rot="525305">
            <a:off x="251520" y="2276872"/>
            <a:ext cx="3038475" cy="2590800"/>
          </a:xfrm>
          <a:prstGeom prst="rect">
            <a:avLst/>
          </a:prstGeom>
        </p:spPr>
      </p:pic>
      <p:pic>
        <p:nvPicPr>
          <p:cNvPr id="6" name="Рисунок 5" descr="DSCN0501.JPG"/>
          <p:cNvPicPr/>
          <p:nvPr/>
        </p:nvPicPr>
        <p:blipFill>
          <a:blip r:embed="rId4" cstate="print"/>
          <a:stretch>
            <a:fillRect/>
          </a:stretch>
        </p:blipFill>
        <p:spPr>
          <a:xfrm rot="376241">
            <a:off x="5940152" y="4581525"/>
            <a:ext cx="3035084" cy="2276475"/>
          </a:xfrm>
          <a:prstGeom prst="rect">
            <a:avLst/>
          </a:prstGeom>
        </p:spPr>
      </p:pic>
      <p:pic>
        <p:nvPicPr>
          <p:cNvPr id="7" name="Рисунок 6" descr="DSCN0504.JPG"/>
          <p:cNvPicPr/>
          <p:nvPr/>
        </p:nvPicPr>
        <p:blipFill>
          <a:blip r:embed="rId5" cstate="print"/>
          <a:stretch>
            <a:fillRect/>
          </a:stretch>
        </p:blipFill>
        <p:spPr>
          <a:xfrm rot="21266851">
            <a:off x="3059832" y="3140968"/>
            <a:ext cx="3038475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44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</vt:lpstr>
      <vt:lpstr>Автор проекта: Райсих Макар   Он очень любопытный,   активный, любит спорт,  увлекается футболом.            Любит посещать спортивный комплекс, играть на стадионе, смотреть передачи о спорте. </vt:lpstr>
      <vt:lpstr>Цель проекта  «Вредные пузырьки»: исследование вредного влияния “Кока-колы” на организм человека. Задачи проекта: *проанализировать взаимодействие “Кока-колы” и ржавчины; *изучить действие “Кока-колы” на зубы; * изучить наличия  есть ли сахар в «Кока-коле»; Нами была выдвинута гипотеза  Мы предположили, что если больше узнаем о влиянии Кока-Колы на наш организм, то сможем для себя сделать правильный выбор: «Пить Кока-Колу или не пить! Кока-Кола: польза или вред?» </vt:lpstr>
      <vt:lpstr> </vt:lpstr>
      <vt:lpstr>Опыт 1</vt:lpstr>
      <vt:lpstr>Слайд 6</vt:lpstr>
      <vt:lpstr>     Этот эксперимент подтвердил гипотезу о способности Кока-Колы растворять кальций (зубы, ногти). Употребление Колы в больших количествах может привести к разрушению эмали зубов. </vt:lpstr>
      <vt:lpstr>   Опыт 2   В «Кока-коле» очень много сахара.  Мы оставили немного Колы в блюдце на ночь. Результат: жидкость испарилась, остался тягучий сироп. </vt:lpstr>
      <vt:lpstr>Опыт 3  Кока-колла против ржавчины Мы взяли старый ржавый ключ и погрузили его на ночь в Кока-колу. На следующий день вынули ключ и протерли его тряпкой. Ключ стал чистым, а на тряпке остались следы ржавчины. Из этого опыта  мы узнали что Кока-кола разъедает ржавчину.  </vt:lpstr>
      <vt:lpstr>Заключение    В результате ребенок наглядно увидел, что «КОКА-КОЛА» небезопасна для здоровья. Значит наше гипотеза о том что газированная вода вредна для нашего организма – подтвердилась.    По окончании экспериментов мы сделали фотографии и нарисовали рисунок запрещающий пить Кока-колу.  Затем показали рисунок нашей группе и объяснили, почему же «Кока-Кола» вредит организму.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RePack by SPecialiST</dc:creator>
  <cp:lastModifiedBy>RePack by SPecialiST</cp:lastModifiedBy>
  <cp:revision>24</cp:revision>
  <dcterms:created xsi:type="dcterms:W3CDTF">2015-02-13T17:00:51Z</dcterms:created>
  <dcterms:modified xsi:type="dcterms:W3CDTF">2015-02-13T21:02:01Z</dcterms:modified>
</cp:coreProperties>
</file>