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4953-112B-4300-B5C4-2BDD36C5BEB9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5982-FE75-4E29-94B9-A4BA82A45A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udrost.ru/tema/vospitaniye-1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udrost.ru/avtor/sukhomlinskiy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ankgorodov.ru/region/raion.php?id=160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R0IQTTpX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25144"/>
            <a:ext cx="7772400" cy="1470025"/>
          </a:xfrm>
          <a:scene3d>
            <a:camera prst="isometricOffAxis2Lef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 родного края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UZj4hXk7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№ 1 </a:t>
            </a:r>
            <a:r>
              <a:rPr lang="ru-RU" dirty="0" err="1" smtClean="0"/>
              <a:t>Сорокинского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y_ba4c0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49080"/>
            <a:ext cx="8229600" cy="25202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Спортивный комплекс «Сибирь»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становится средством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воспитания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тогда, когда он - любимое занятие каждого.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Сухомлинский В. А.</a:t>
            </a:r>
            <a:endParaRPr 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gM6Bvv5f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RE1mOM6aY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9a14ed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685800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Край родной, родимый край – милая сторонка,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Где лесов зеленых рай, птичье пенье звонко!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Купол неба в вышине, звезд ночных мерцанье;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Шорох листьев  в тишине и лугов дыханье;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 рассвета здесь поет петушок не громко;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Чуть качнется и замрет месяц в небе тонко.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Просветлеет небосвод, звездочки погаснут;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Звездой утренней взойдет снова день прекрасный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Солнце яркое встает над горой, над лесом;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Нежный луч его плывет по местам окрестным.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ложбинкам , над рекой марево тумана –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Словно кто разлил покой, сказку ль без обмана.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Здесь черемух хоровод над рекой гуляет,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Засмотревшись в лоно вод цвет свой осыпает;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Ветерок его несет – легкое порханье,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Испаренье светлых вод и благоуханье!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Край родной, родимый край – милая сторонка,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Где лесов зеленых рай, птичье пенье звонко!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нами, с нами навсегда родины виденье,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зовет к себе, зовет – то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боготворенье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F0RDZTM43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17032"/>
          </a:xfrm>
        </p:spPr>
      </p:pic>
      <p:pic>
        <p:nvPicPr>
          <p:cNvPr id="5" name="Рисунок 4" descr="yxXHRd4Bx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67105"/>
            <a:ext cx="9144000" cy="389089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987008" cy="6669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Геральдическое описание герба 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Сорокинского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района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зеленом поле под серебряной главой, обремененной тремя лазоревыми с золотыми семенниками цветками льна, золотое кольцо, образованное множеством расходящихся головок колосьев, поверх которого положена бычья голова того же металла с серебряными рогами, глазами и кольцом в носу).</a:t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Щит увенчан золотой муниципальной короной установленного образца.</a:t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Обоснование символики герба</a:t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Лазоревые цветы указывают на развитое в прошлом производство льна и связанных с его обработкой ремесел.</a:t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Бычья голова и окружающие ее колосья указывают на сельскохозяйственный характер территории и мясомолочное направление развитых на ней производств.</a:t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Белозеленая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гамма гербового поля призвана символизировать плодородие, природные богатства, а также указывает на принадлежность территории муниципалитета к Сибири.</a:t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Думы 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Сорокинского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района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утверждён Решением от 24 апреля 2009 года № 7.</a:t>
            </a:r>
            <a:endParaRPr lang="ru-RU" sz="1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60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2771800" cy="453650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 расположен на юге Тюменской области, имеет общие границы с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Ишимским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Абатским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Аромашевским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Вагайским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Викуловским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районами. 77 процентов территории района занимают земли сельскохозяйственного назначения, 13 процент территории занимают леса, 0,7 процента – земли поселений.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v7lKunANJ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80928"/>
            <a:ext cx="5702762" cy="4277072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8WZjpev04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355976" cy="531460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Администрация </a:t>
            </a:r>
            <a:r>
              <a:rPr lang="ru-RU" b="1" i="1" dirty="0" err="1" smtClean="0">
                <a:solidFill>
                  <a:srgbClr val="FF0000"/>
                </a:solidFill>
              </a:rPr>
              <a:t>Сорокинского</a:t>
            </a:r>
            <a:r>
              <a:rPr lang="ru-RU" b="1" i="1" dirty="0" smtClean="0">
                <a:solidFill>
                  <a:srgbClr val="FF0000"/>
                </a:solidFill>
              </a:rPr>
              <a:t> района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-6vFFpj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9764" y="0"/>
            <a:ext cx="6684235" cy="50131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6444208" cy="5157192"/>
          </a:xfrm>
        </p:spPr>
        <p:txBody>
          <a:bodyPr>
            <a:noAutofit/>
          </a:bodyPr>
          <a:lstStyle/>
          <a:p>
            <a:pPr algn="l"/>
            <a:r>
              <a:rPr lang="ru-RU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1956 год</a:t>
            </a:r>
            <a:r>
              <a:rPr lang="ru-RU" sz="20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райцентре  открыта первая  детская  библиотека.  Заведующей районной Детской библиотекой назначена Сысоева</a:t>
            </a:r>
            <a: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i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Полянова</a:t>
            </a:r>
            <a:r>
              <a:rPr lang="ru-RU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Анна Степановна, направленная в район на работу Областным Управлением Культуры. Из фондов районной</a:t>
            </a:r>
            <a: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библиотеки передан Детский фонд 2000 экземпляров. Библиотека обслуживала  91 читателя и выдавала им около 6 тысяч книг в год</a:t>
            </a:r>
            <a:r>
              <a:rPr lang="ru-RU" sz="20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1959 по 1967 год</a:t>
            </a:r>
            <a: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районной библиотеке работает Комарова Мария Михайловна, которая в те  годы награждена Почетной грамотой Министерства культуры РСФСР «За отличное обслуживание населения книгой». Ее имя занесено на областную доску Почета управления культуры Тюменского облисполкома.</a:t>
            </a:r>
            <a: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K1ip2jpr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GK7yEONz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05_Yg33Mt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65104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Сорокинском</a:t>
            </a:r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районе 29 Домов культуры, сельских клубов, 12 библиотек, школа искусств, музей, в них работает 208 специалистов.</a:t>
            </a:r>
            <a:b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Культурная жизнь </a:t>
            </a:r>
            <a:r>
              <a:rPr lang="ru-RU" sz="28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Сорокинского</a:t>
            </a:r>
            <a:r>
              <a:rPr lang="ru-RU" sz="28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района полна творческих инициатив, которые воплощаются ежедневно с учетом интересов жителей.</a:t>
            </a:r>
            <a:endParaRPr lang="ru-RU" sz="28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viDDQQxo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2"/>
                </a:solidFill>
              </a:rPr>
              <a:t>Фантан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Сорокинского</a:t>
            </a:r>
            <a:r>
              <a:rPr lang="ru-RU" dirty="0" smtClean="0">
                <a:solidFill>
                  <a:schemeClr val="bg2"/>
                </a:solidFill>
              </a:rPr>
              <a:t> района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79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Достопримечательности родного края</vt:lpstr>
      <vt:lpstr>Геральдическое описание герба Сорокинского района  В зеленом поле под серебряной главой, обремененной тремя лазоревыми с золотыми семенниками цветками льна, золотое кольцо, образованное множеством расходящихся головок колосьев, поверх которого положена бычья голова того же металла с серебряными рогами, глазами и кольцом в носу). Щит увенчан золотой муниципальной короной установленного образца. Обоснование символики герба Лазоревые цветы указывают на развитое в прошлом производство льна и связанных с его обработкой ремесел.  Бычья голова и окружающие ее колосья указывают на сельскохозяйственный характер территории и мясомолочное направление развитых на ней производств. Белозеленая гамма гербового поля призвана символизировать плодородие, природные богатства, а также указывает на принадлежность территории муниципалитета к Сибири. Думы Сорокинского района  Герб утверждён Решением от 24 апреля 2009 года № 7.</vt:lpstr>
      <vt:lpstr>Район расположен на юге Тюменской области, имеет общие границы с Ишимским, Абатским, Аромашевским, Вагайским и Викуловским районами. 77 процентов территории района занимают земли сельскохозяйственного назначения, 13 процент территории занимают леса, 0,7 процента – земли поселений.</vt:lpstr>
      <vt:lpstr>Администрация Сорокинского района</vt:lpstr>
      <vt:lpstr>1956 год В райцентре  открыта первая  детская  библиотека.  Заведующей районной Детской библиотекой назначена Сысоева ( Полянова) Анна Степановна, направленная в район на работу Областным Управлением Культуры. Из фондов районной библиотеки передан Детский фонд 2000 экземпляров. Библиотека обслуживала  91 читателя и выдавала им около 6 тысяч книг в год.   С 1959 по 1967 год В районной библиотеке работает Комарова Мария Михайловна, которая в те  годы награждена Почетной грамотой Министерства культуры РСФСР «За отличное обслуживание населения книгой». Ее имя занесено на областную доску Почета управления культуры Тюменского облисполкома. </vt:lpstr>
      <vt:lpstr>Слайд 6</vt:lpstr>
      <vt:lpstr>Слайд 7</vt:lpstr>
      <vt:lpstr>В Сорокинском районе 29 Домов культуры, сельских клубов, 12 библиотек, школа искусств, музей, в них работает 208 специалистов. Культурная жизнь Сорокинского района полна творческих инициатив, которые воплощаются ежедневно с учетом интересов жителей.</vt:lpstr>
      <vt:lpstr>Фантан Сорокинского района</vt:lpstr>
      <vt:lpstr>Школа № 1 Сорокинского района</vt:lpstr>
      <vt:lpstr>Спортивный комплекс «Сибирь» Спорт становится средством воспитания тогда, когда он - любимое занятие каждого. Сухомлинский В. А.</vt:lpstr>
      <vt:lpstr>Слайд 12</vt:lpstr>
      <vt:lpstr>Слайд 13</vt:lpstr>
      <vt:lpstr>Край родной, родимый край – милая сторонка, Где лесов зеленых рай, птичье пенье звонко! Купол неба в вышине, звезд ночных мерцанье; Шорох листьев  в тишине и лугов дыханье; До рассвета здесь поет петушок не громко; Чуть качнется и замрет месяц в небе тонко. Просветлеет небосвод, звездочки погаснут; Звездой утренней взойдет снова день прекрасный Солнце яркое встает над горой, над лесом; Нежный луч его плывет по местам окрестным. По ложбинкам , над рекой марево тумана – Словно кто разлил покой, сказку ль без обмана. Здесь черемух хоровод над рекой гуляет, Засмотревшись в лоно вод цвет свой осыпает; Ветерок его несет – легкое порханье, Испаренье светлых вод и благоуханье! Край родной, родимый край – милая сторонка, Где лесов зеленых рай, птичье пенье звонко! С нами, с нами навсегда родины виденье, И зовет к себе, зовет – то боготворенье.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родного края</dc:title>
  <dc:creator>RePack by SPecialiST</dc:creator>
  <cp:lastModifiedBy>RePack by SPecialiST</cp:lastModifiedBy>
  <cp:revision>8</cp:revision>
  <dcterms:created xsi:type="dcterms:W3CDTF">2015-03-09T12:42:00Z</dcterms:created>
  <dcterms:modified xsi:type="dcterms:W3CDTF">2015-03-09T13:56:35Z</dcterms:modified>
</cp:coreProperties>
</file>