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8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361" autoAdjust="0"/>
  </p:normalViewPr>
  <p:slideViewPr>
    <p:cSldViewPr>
      <p:cViewPr varScale="1">
        <p:scale>
          <a:sx n="86" d="100"/>
          <a:sy n="86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4174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9600" dirty="0" smtClean="0"/>
              <a:t>Обитатели воды</a:t>
            </a:r>
            <a:endParaRPr lang="ru-RU" sz="9600" dirty="0"/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1196751"/>
            <a:ext cx="8280921" cy="540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7920879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8064896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820891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799288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АКВАРИУМ</a:t>
            </a:r>
            <a:endParaRPr lang="ru-RU" sz="66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935163"/>
            <a:ext cx="6696744" cy="466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842493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7992887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7992887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ru-RU" dirty="0" smtClean="0"/>
              <a:t>                        </a:t>
            </a:r>
            <a:r>
              <a:rPr lang="ru-RU" sz="6600" dirty="0" smtClean="0"/>
              <a:t>РЕКА</a:t>
            </a:r>
            <a:endParaRPr lang="ru-RU" sz="6600" dirty="0"/>
          </a:p>
        </p:txBody>
      </p:sp>
      <p:pic>
        <p:nvPicPr>
          <p:cNvPr id="1026" name="Picture 2" descr="C:\Documents and Settings\Светлана\Рабочий стол\речные рыбы\рек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224880"/>
            <a:ext cx="6120680" cy="415644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842493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83529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Найди дом для рыбки</a:t>
            </a:r>
            <a:endParaRPr lang="ru-RU" dirty="0"/>
          </a:p>
        </p:txBody>
      </p:sp>
      <p:pic>
        <p:nvPicPr>
          <p:cNvPr id="21506" name="Picture 2" descr="C:\Documents and Settings\Светлана\Рабочий стол\реч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32857"/>
            <a:ext cx="4038600" cy="2448272"/>
          </a:xfrm>
          <a:prstGeom prst="rect">
            <a:avLst/>
          </a:prstGeom>
          <a:noFill/>
        </p:spPr>
      </p:pic>
      <p:sp>
        <p:nvSpPr>
          <p:cNvPr id="6" name="Блок-схема: узел 5"/>
          <p:cNvSpPr/>
          <p:nvPr/>
        </p:nvSpPr>
        <p:spPr>
          <a:xfrm>
            <a:off x="2195736" y="5013176"/>
            <a:ext cx="432048" cy="360040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7" name="Picture 3" descr="C:\Documents and Settings\Светлана\Рабочий стол\море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768508"/>
            <a:ext cx="4038600" cy="2738621"/>
          </a:xfrm>
          <a:prstGeom prst="rect">
            <a:avLst/>
          </a:prstGeom>
          <a:noFill/>
        </p:spPr>
      </p:pic>
      <p:sp>
        <p:nvSpPr>
          <p:cNvPr id="8" name="Блок-схема: узел 7"/>
          <p:cNvSpPr/>
          <p:nvPr/>
        </p:nvSpPr>
        <p:spPr>
          <a:xfrm>
            <a:off x="6660232" y="5877272"/>
            <a:ext cx="457200" cy="432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Светлана\Рабочий стол\рыбки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8352928" cy="50405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806489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772816"/>
            <a:ext cx="8305800" cy="1800200"/>
          </a:xfrm>
        </p:spPr>
        <p:txBody>
          <a:bodyPr>
            <a:noAutofit/>
          </a:bodyPr>
          <a:lstStyle/>
          <a:p>
            <a:r>
              <a:rPr lang="ru-RU" sz="6000" dirty="0" smtClean="0"/>
              <a:t>СПАСИБО ЗА ВНИМАНИЕ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2" y="1124744"/>
            <a:ext cx="8748017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56895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8496944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Светлана\Рабочий стол\суда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8208912" cy="38164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1844824"/>
            <a:ext cx="8604001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835292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МОРЕ</a:t>
            </a:r>
            <a:endParaRPr lang="ru-RU" sz="6600" dirty="0"/>
          </a:p>
        </p:txBody>
      </p:sp>
      <p:pic>
        <p:nvPicPr>
          <p:cNvPr id="8194" name="Picture 2" descr="C:\Documents and Settings\Светлана\Рабочий стол\морские рыбы\море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8208912" cy="49411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</TotalTime>
  <Words>13</Words>
  <Application>Microsoft Office PowerPoint</Application>
  <PresentationFormat>Экран (4:3)</PresentationFormat>
  <Paragraphs>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Обитатели воды</vt:lpstr>
      <vt:lpstr>                        РЕКА</vt:lpstr>
      <vt:lpstr>Слайд 3</vt:lpstr>
      <vt:lpstr>Слайд 4</vt:lpstr>
      <vt:lpstr>Слайд 5</vt:lpstr>
      <vt:lpstr>Слайд 6</vt:lpstr>
      <vt:lpstr>Слайд 7</vt:lpstr>
      <vt:lpstr>Слайд 8</vt:lpstr>
      <vt:lpstr>МОРЕ</vt:lpstr>
      <vt:lpstr>Слайд 10</vt:lpstr>
      <vt:lpstr>Слайд 11</vt:lpstr>
      <vt:lpstr>Слайд 12</vt:lpstr>
      <vt:lpstr>Слайд 13</vt:lpstr>
      <vt:lpstr>Слайд 14</vt:lpstr>
      <vt:lpstr>Слайд 15</vt:lpstr>
      <vt:lpstr>АКВАРИУМ</vt:lpstr>
      <vt:lpstr>Слайд 17</vt:lpstr>
      <vt:lpstr>Слайд 18</vt:lpstr>
      <vt:lpstr>Слайд 19</vt:lpstr>
      <vt:lpstr>Слайд 20</vt:lpstr>
      <vt:lpstr>Слайд 21</vt:lpstr>
      <vt:lpstr>Найди дом для рыбки</vt:lpstr>
      <vt:lpstr>Слайд 23</vt:lpstr>
      <vt:lpstr>Слайд 24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Водный мир</dc:title>
  <cp:lastModifiedBy>Светлана</cp:lastModifiedBy>
  <cp:revision>10</cp:revision>
  <dcterms:modified xsi:type="dcterms:W3CDTF">2015-09-20T16:22:51Z</dcterms:modified>
</cp:coreProperties>
</file>