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78" r:id="rId2"/>
    <p:sldId id="284" r:id="rId3"/>
    <p:sldId id="285" r:id="rId4"/>
    <p:sldId id="260" r:id="rId5"/>
    <p:sldId id="272" r:id="rId6"/>
    <p:sldId id="267" r:id="rId7"/>
    <p:sldId id="261" r:id="rId8"/>
    <p:sldId id="268" r:id="rId9"/>
    <p:sldId id="288" r:id="rId10"/>
    <p:sldId id="289" r:id="rId11"/>
    <p:sldId id="282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88" autoAdjust="0"/>
    <p:restoredTop sz="94718" autoAdjust="0"/>
  </p:normalViewPr>
  <p:slideViewPr>
    <p:cSldViewPr>
      <p:cViewPr varScale="1">
        <p:scale>
          <a:sx n="111" d="100"/>
          <a:sy n="111" d="100"/>
        </p:scale>
        <p:origin x="-161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493B82-51EC-4AAA-94EE-F3267C831963}" type="datetimeFigureOut">
              <a:rPr lang="ru-RU" smtClean="0"/>
              <a:pPr/>
              <a:t>29.01.2018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5E1C40-48B7-4712-9E73-3EF415DC436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5E1C40-48B7-4712-9E73-3EF415DC4365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BAFB8-D2D4-47F4-9D31-523267E76BFF}" type="datetimeFigureOut">
              <a:rPr lang="ru-RU" smtClean="0"/>
              <a:pPr/>
              <a:t>29.01.2018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E1180-0B28-4527-9579-6F57DE3A4C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BAFB8-D2D4-47F4-9D31-523267E76BFF}" type="datetimeFigureOut">
              <a:rPr lang="ru-RU" smtClean="0"/>
              <a:pPr/>
              <a:t>29.01.2018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E1180-0B28-4527-9579-6F57DE3A4C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BAFB8-D2D4-47F4-9D31-523267E76BFF}" type="datetimeFigureOut">
              <a:rPr lang="ru-RU" smtClean="0"/>
              <a:pPr/>
              <a:t>29.01.2018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E1180-0B28-4527-9579-6F57DE3A4C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BAFB8-D2D4-47F4-9D31-523267E76BFF}" type="datetimeFigureOut">
              <a:rPr lang="ru-RU" smtClean="0"/>
              <a:pPr/>
              <a:t>29.01.2018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E1180-0B28-4527-9579-6F57DE3A4C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BAFB8-D2D4-47F4-9D31-523267E76BFF}" type="datetimeFigureOut">
              <a:rPr lang="ru-RU" smtClean="0"/>
              <a:pPr/>
              <a:t>29.01.2018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E1180-0B28-4527-9579-6F57DE3A4C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BAFB8-D2D4-47F4-9D31-523267E76BFF}" type="datetimeFigureOut">
              <a:rPr lang="ru-RU" smtClean="0"/>
              <a:pPr/>
              <a:t>29.01.2018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E1180-0B28-4527-9579-6F57DE3A4C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BAFB8-D2D4-47F4-9D31-523267E76BFF}" type="datetimeFigureOut">
              <a:rPr lang="ru-RU" smtClean="0"/>
              <a:pPr/>
              <a:t>29.01.2018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E1180-0B28-4527-9579-6F57DE3A4C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BAFB8-D2D4-47F4-9D31-523267E76BFF}" type="datetimeFigureOut">
              <a:rPr lang="ru-RU" smtClean="0"/>
              <a:pPr/>
              <a:t>29.01.2018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E1180-0B28-4527-9579-6F57DE3A4C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BAFB8-D2D4-47F4-9D31-523267E76BFF}" type="datetimeFigureOut">
              <a:rPr lang="ru-RU" smtClean="0"/>
              <a:pPr/>
              <a:t>29.01.2018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E1180-0B28-4527-9579-6F57DE3A4C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BAFB8-D2D4-47F4-9D31-523267E76BFF}" type="datetimeFigureOut">
              <a:rPr lang="ru-RU" smtClean="0"/>
              <a:pPr/>
              <a:t>29.01.2018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E1180-0B28-4527-9579-6F57DE3A4C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BAFB8-D2D4-47F4-9D31-523267E76BFF}" type="datetimeFigureOut">
              <a:rPr lang="ru-RU" smtClean="0"/>
              <a:pPr/>
              <a:t>29.01.2018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E1180-0B28-4527-9579-6F57DE3A4C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FBAFB8-D2D4-47F4-9D31-523267E76BFF}" type="datetimeFigureOut">
              <a:rPr lang="ru-RU" smtClean="0"/>
              <a:pPr/>
              <a:t>29.01.2018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4E1180-0B28-4527-9579-6F57DE3A4CE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Admin\&#1056;&#1072;&#1073;&#1086;&#1095;&#1080;&#1081;%20&#1089;&#1090;&#1086;&#1083;\&#1089;&#1072;&#1076;&#1080;&#1082;%20&#1092;&#1086;&#1090;&#1086;\&#1044;&#1077;&#1090;&#1089;&#1082;&#1072;&#1103;%20&#1087;&#1077;&#1089;&#1085;&#1103;%20-%20&#1055;&#1088;&#1086;%20&#1074;&#1086;&#1089;&#1087;&#1080;&#1090;&#1072;&#1090;&#1077;&#1083;&#1103;%20%20(audiopoisk.com).mp3" TargetMode="External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Детская песня - Про воспитателя  (audiopoisk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10" name="Рисунок 9" descr="330026694634_cc83_5e75c86e_l.jpe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Рисунок 7" descr="масленица1.jpg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>
          <a:xfrm>
            <a:off x="6300192" y="260648"/>
            <a:ext cx="2088232" cy="2160240"/>
          </a:xfrm>
          <a:prstGeom prst="flowChartConnector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27584" y="620688"/>
            <a:ext cx="5256584" cy="200054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Мастер-класс</a:t>
            </a:r>
          </a:p>
          <a:p>
            <a:pPr algn="ctr">
              <a:defRPr/>
            </a:pPr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Изготовление героев сказок для пальчикового театра</a:t>
            </a:r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»</a:t>
            </a:r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&amp;Pcy;&amp;acy;&amp;lcy;&amp;softcy;&amp;chcy;&amp;icy;&amp;kcy;&amp;ocy;&amp;vcy;&amp;ycy;&amp;jcy; &amp;tcy;&amp;iecy;&amp;acy;&amp;tcy;&amp;rcy; &amp;Lcy;&amp;ucy;&amp;ncy;&amp;tcy;&amp;icy;&amp;kcy; &amp;icy; &amp;iecy;&amp;gcy;&amp;ocy; &amp;dcy;&amp;rcy;&amp;ucy;&amp;zcy;&amp;softcy;&amp;yacy;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5720" y="3000372"/>
            <a:ext cx="4286280" cy="3467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Содержимое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 advTm="1345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330026694634_cc83_5e75c86e_l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3074" name="Picture 2" descr="F:\Новая папка (2)\IMG_20180129_10043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714356"/>
            <a:ext cx="3857652" cy="5143536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4929190" y="714356"/>
            <a:ext cx="378621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Для работы понадобятся: разноцветные нитки для вязания, крючок, пластмассовая игла, бисер, нитки мулине или другие цветные. А так же: кружево, ленточки, бисер и прочие мелочи для украшения. </a:t>
            </a:r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0_8f124_27f4a07d_L.jpg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635896" y="4437112"/>
            <a:ext cx="2304256" cy="2420888"/>
          </a:xfrm>
          <a:prstGeom prst="rect">
            <a:avLst/>
          </a:prstGeom>
        </p:spPr>
      </p:pic>
      <p:pic>
        <p:nvPicPr>
          <p:cNvPr id="6" name="Рисунок 5" descr="0_6fcf8_643beb7e_XL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756592" y="3068960"/>
            <a:ext cx="3240360" cy="3789040"/>
          </a:xfrm>
          <a:prstGeom prst="rect">
            <a:avLst/>
          </a:prstGeom>
        </p:spPr>
      </p:pic>
      <p:pic>
        <p:nvPicPr>
          <p:cNvPr id="7" name="Рисунок 6" descr="масленица1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6767736" y="0"/>
            <a:ext cx="2376264" cy="2674045"/>
          </a:xfrm>
          <a:prstGeom prst="ellipse">
            <a:avLst/>
          </a:prstGeom>
        </p:spPr>
      </p:pic>
      <p:pic>
        <p:nvPicPr>
          <p:cNvPr id="8" name="Рисунок 7" descr="69260826_17.pn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6948263" y="3789040"/>
            <a:ext cx="2195737" cy="306896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403648" y="548680"/>
            <a:ext cx="48245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ru-RU" sz="60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15616" y="476672"/>
            <a:ext cx="4680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://www.skazkidoma.ru/AHTOH/_249.jpg"/>
          <p:cNvPicPr>
            <a:picLocks noGrp="1" noChangeAspect="1" noChangeArrowheads="1"/>
          </p:cNvPicPr>
          <p:nvPr>
            <p:ph idx="1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1214414" y="642918"/>
            <a:ext cx="5643602" cy="3786214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330026694634_cc8b_aadd38f8_l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6" name="Прямоугольник 5"/>
          <p:cNvSpPr/>
          <p:nvPr/>
        </p:nvSpPr>
        <p:spPr>
          <a:xfrm>
            <a:off x="500034" y="928670"/>
            <a:ext cx="4357718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Психологами доказано, что игровая деятельность является неотъемлемым компонентом гармоничного всестороннего развития детей дошкольного возраста. Это связано с возрастными особенностями развития психических процессов малышей. С помощью такого вида деятельности дошкольники познают окружающий их мир, учатся коммуникации и взаимодействию со сверстниками, адаптируются в социуме. Одним из эффективных видов игровой активности в детском саду является театр.</a:t>
            </a:r>
            <a:endParaRPr lang="ru-RU" sz="2000" dirty="0"/>
          </a:p>
        </p:txBody>
      </p:sp>
      <p:pic>
        <p:nvPicPr>
          <p:cNvPr id="5" name="Picture 6" descr="F:\Новая папка (2)\IMG_20180129_1006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500042"/>
            <a:ext cx="3819646" cy="5786454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330026694634_cc8a_824fd7e7_l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ound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571472" y="2690336"/>
            <a:ext cx="628652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sz="2400" dirty="0" smtClean="0"/>
              <a:t>В педагогической литературе предлагается проводить с дошкольниками такую деятельность, как: настольный театр; стендовый; верховой; наручный; напольный; театр живой куклы.</a:t>
            </a:r>
            <a:endParaRPr lang="ru-RU" sz="2400" dirty="0"/>
          </a:p>
        </p:txBody>
      </p:sp>
      <p:pic>
        <p:nvPicPr>
          <p:cNvPr id="39938" name="Picture 2" descr="F:\Новая папка (2)\IMG_20180129_10065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357166"/>
            <a:ext cx="3394472" cy="4525963"/>
          </a:xfrm>
          <a:prstGeom prst="rect">
            <a:avLst/>
          </a:prstGeom>
          <a:noFill/>
        </p:spPr>
      </p:pic>
      <p:sp>
        <p:nvSpPr>
          <p:cNvPr id="9" name="Содержимое 8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330026694634_cc8b_aadd38f8_l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Содержимое 6"/>
          <p:cNvSpPr>
            <a:spLocks noGrp="1"/>
          </p:cNvSpPr>
          <p:nvPr>
            <p:ph sz="half" idx="1"/>
          </p:nvPr>
        </p:nvSpPr>
        <p:spPr>
          <a:xfrm>
            <a:off x="457200" y="428604"/>
            <a:ext cx="4972056" cy="5697559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dirty="0" smtClean="0"/>
              <a:t>           </a:t>
            </a: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Пальчиковый театр - это наиболее простой способ развития мелкой моторики, что способствует раннему становлению речи, снятию стрессов и проблем ребенка путем проигрывания различных ситуаций </a:t>
            </a:r>
          </a:p>
          <a:p>
            <a:pPr algn="just">
              <a:buNone/>
            </a:pP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   и, наконец, помощь</a:t>
            </a:r>
          </a:p>
          <a:p>
            <a:pPr algn="just">
              <a:buNone/>
            </a:pP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  в становлении руки </a:t>
            </a:r>
          </a:p>
          <a:p>
            <a:pPr algn="just">
              <a:buNone/>
            </a:pP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    наших дошколят.</a:t>
            </a:r>
          </a:p>
          <a:p>
            <a:endParaRPr lang="ru-RU" dirty="0"/>
          </a:p>
        </p:txBody>
      </p:sp>
      <p:pic>
        <p:nvPicPr>
          <p:cNvPr id="11" name="Содержимое 10" descr="http://ped-kopilka.ru/upload/blogs2/2016/3/23154_ff64269551255c4bc7aa3d6a6566af0f.jpg.jpg"/>
          <p:cNvPicPr>
            <a:picLocks noGrp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3643314"/>
            <a:ext cx="4038600" cy="288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6250">
    <p:whee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330026694634_cc8a_824fd7e7_l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1" y="0"/>
            <a:ext cx="7786710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Кукольный театр для дошкольников имеет большое значение в развитии детей.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Сказки буквально оживают в их руках. Игра кукольный театр способствует многочисленным навыкам малыша.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У него улучшается мелкая моторика, расширяется кругозор и увеличивается словарный запас.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8" name="Рисунок 7" descr="http://1.bp.blogspot.com/-xOs3AQMjI9M/USpo4FGIBTI/AAAAAAAAAOc/zvj2FsJp9bI/s1600/708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14678" y="4286256"/>
            <a:ext cx="3286148" cy="2443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4062">
    <p:whee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330026694634_cc8b_aadd38f8_l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098" name="Picture 2" descr="F:\Новая папка (2)\IMG_20180129_100657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785794"/>
            <a:ext cx="4000528" cy="5334038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4714876" y="2143116"/>
            <a:ext cx="38576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4104" name="Rectangle 8"/>
          <p:cNvSpPr>
            <a:spLocks noChangeArrowheads="1"/>
          </p:cNvSpPr>
          <p:nvPr/>
        </p:nvSpPr>
        <p:spPr bwMode="auto">
          <a:xfrm>
            <a:off x="5000628" y="-1040574"/>
            <a:ext cx="4143372" cy="615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  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Пальчиковый театр - это набор фигурок-персонажей, которые надеваются на отдельный пальчик. Это могут быть просто отдельные куколки, животные, какие-то предметы для инсценировки сказки или всем известные персонажи наших любимых русских народных сказок.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Пальчиковый театр – это уникальная возможность расположить сказку на ладошке у ребенка, в которой он сможет сыграть роль любого героя.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advTm="1391">
    <p:wheel spokes="8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330026694634_cc8a_824fd7e7_l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122" name="Picture 2" descr="F:\Новая папка (2)\IMG_20180129_102740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785794"/>
            <a:ext cx="3965976" cy="5287968"/>
          </a:xfrm>
          <a:prstGeom prst="rect">
            <a:avLst/>
          </a:prstGeom>
          <a:noFill/>
        </p:spPr>
      </p:pic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4429124" y="-1805238"/>
            <a:ext cx="4714876" cy="7171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ru-RU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ru-RU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ru-RU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ru-RU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Театр – это еще и прекрасный речевой и сенсорно-двигательный тренажер. Куклы развивают подвижность пальцев обеих рук, помогают освоить речь персонажей, помогает развивать словарный запас и активизирует речевые функции.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Игру можно использовать для знакомства и изучения счета (например, в сказке «Теремок» стали жить мышка, лягушка, заяц втроем, потом пришла лиса – их стало четверо); для знакомства с героями и сюжетом сказки, для знакомства с понятиями «справа – слава», «рядом», «друг за другом».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330026694634_cc8a_824fd7e7_l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785794"/>
            <a:ext cx="4041775" cy="5340369"/>
          </a:xfrm>
        </p:spPr>
        <p:txBody>
          <a:bodyPr>
            <a:normAutofit fontScale="85000" lnSpcReduction="10000"/>
          </a:bodyPr>
          <a:lstStyle/>
          <a:p>
            <a:pPr lvl="0">
              <a:buNone/>
            </a:pPr>
            <a:r>
              <a:rPr lang="ru-RU" dirty="0" smtClean="0"/>
              <a:t>       Е</a:t>
            </a:r>
            <a:r>
              <a:rPr lang="ru-RU" sz="2600" dirty="0" smtClean="0"/>
              <a:t>ще маленькие фигурки </a:t>
            </a:r>
            <a:r>
              <a:rPr lang="ru-RU" sz="2600" dirty="0" smtClean="0"/>
              <a:t>пальчикового </a:t>
            </a:r>
            <a:r>
              <a:rPr lang="ru-RU" sz="2600" dirty="0" smtClean="0"/>
              <a:t>театра создадут детям компанию во время прогулки или посещения поликлиники, в дороге. Они не займут много места  в маминой сумочке и помогут развлечь малыша. С их помощью можно оживить любые стихи, сказки, </a:t>
            </a:r>
            <a:r>
              <a:rPr lang="ru-RU" sz="2600" dirty="0" err="1" smtClean="0"/>
              <a:t>потешки</a:t>
            </a:r>
            <a:r>
              <a:rPr lang="ru-RU" sz="2600" dirty="0" smtClean="0"/>
              <a:t>. Незамысловатые игрушки развивают интонацию, артистические умения, творческие способности, воображение, память, </a:t>
            </a:r>
            <a:r>
              <a:rPr lang="ru-RU" sz="2600" dirty="0" smtClean="0"/>
              <a:t>мышление </a:t>
            </a:r>
            <a:r>
              <a:rPr lang="ru-RU" sz="2600" dirty="0" smtClean="0"/>
              <a:t>внимание, фантазию.</a:t>
            </a:r>
          </a:p>
          <a:p>
            <a:endParaRPr lang="ru-RU" dirty="0"/>
          </a:p>
        </p:txBody>
      </p:sp>
      <p:pic>
        <p:nvPicPr>
          <p:cNvPr id="6146" name="Picture 2" descr="F:\Новая папка (2)\IMG_20180129_10281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571480"/>
            <a:ext cx="4058855" cy="5411807"/>
          </a:xfrm>
          <a:prstGeom prst="rect">
            <a:avLst/>
          </a:prstGeom>
          <a:noFill/>
        </p:spPr>
      </p:pic>
    </p:spTree>
  </p:cSld>
  <p:clrMapOvr>
    <a:masterClrMapping/>
  </p:clrMapOvr>
  <p:transition advTm="4203">
    <p:strips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330026694634_cc83_5e75c86e_l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Рисунок 6" descr="http://1.bp.blogspot.com/-xOs3AQMjI9M/USpo4FGIBTI/AAAAAAAAAOc/zvj2FsJp9bI/s1600/708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14546" y="142852"/>
            <a:ext cx="4226011" cy="3015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285720" y="3286124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/>
              <a:t>Материалы, необходимые для работы: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- акриловые нитки разных цветов;</a:t>
            </a:r>
            <a:br>
              <a:rPr lang="ru-RU" dirty="0" smtClean="0"/>
            </a:br>
            <a:r>
              <a:rPr lang="ru-RU" dirty="0" smtClean="0"/>
              <a:t>- крючок №1;</a:t>
            </a:r>
            <a:br>
              <a:rPr lang="ru-RU" dirty="0" smtClean="0"/>
            </a:br>
            <a:r>
              <a:rPr lang="ru-RU" dirty="0" smtClean="0"/>
              <a:t>- бусинки чёрные; </a:t>
            </a:r>
            <a:br>
              <a:rPr lang="ru-RU" dirty="0" smtClean="0"/>
            </a:br>
            <a:r>
              <a:rPr lang="ru-RU" dirty="0" smtClean="0"/>
              <a:t>- пластиковые глазки;</a:t>
            </a:r>
            <a:br>
              <a:rPr lang="ru-RU" dirty="0" smtClean="0"/>
            </a:br>
            <a:r>
              <a:rPr lang="ru-RU" dirty="0" smtClean="0"/>
              <a:t>- тонкие нитки и иголка;</a:t>
            </a:r>
            <a:br>
              <a:rPr lang="ru-RU" dirty="0" smtClean="0"/>
            </a:br>
            <a:r>
              <a:rPr lang="ru-RU" dirty="0" smtClean="0"/>
              <a:t>- тонкая медная проволока (0,5мм);</a:t>
            </a:r>
            <a:br>
              <a:rPr lang="ru-RU" dirty="0" smtClean="0"/>
            </a:br>
            <a:r>
              <a:rPr lang="ru-RU" dirty="0" smtClean="0"/>
              <a:t>- ножницы</a:t>
            </a:r>
            <a:endParaRPr lang="ru-RU" dirty="0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671</TotalTime>
  <Words>254</Words>
  <Application>Microsoft Office PowerPoint</Application>
  <PresentationFormat>Экран (4:3)</PresentationFormat>
  <Paragraphs>51</Paragraphs>
  <Slides>11</Slides>
  <Notes>1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User</cp:lastModifiedBy>
  <cp:revision>71</cp:revision>
  <dcterms:created xsi:type="dcterms:W3CDTF">2012-09-28T13:39:57Z</dcterms:created>
  <dcterms:modified xsi:type="dcterms:W3CDTF">2018-01-29T13:42:21Z</dcterms:modified>
</cp:coreProperties>
</file>