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-07-07-14-24-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Филиал МАУ ДО 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Сорокинский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центр развития ребенка –детский сад №1»,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Сорокинский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центр развития ребенка – детский сад №4»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786346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Творческий педагогический проект с детьми раннего возраста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 воспитатель:                  </a:t>
            </a:r>
          </a:p>
          <a:p>
            <a:pPr algn="r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Сербулова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/>
              <a:t> 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428868"/>
            <a:ext cx="72920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Сенсорное развитие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раннего возраста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708_110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708_110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708_111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-07-07-14-27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32496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-07-07-14-27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Паспорт проекта.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Продолжительность проекта:</a:t>
            </a:r>
            <a:r>
              <a:rPr lang="ru-RU" dirty="0" smtClean="0"/>
              <a:t> сентябрь – май 2019-2020 года (долгосрочный).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Тип проекта:</a:t>
            </a:r>
            <a:r>
              <a:rPr lang="ru-RU" dirty="0" smtClean="0"/>
              <a:t> познавательно – игровой.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Участники проекта:</a:t>
            </a:r>
            <a:r>
              <a:rPr lang="ru-RU" dirty="0" smtClean="0"/>
              <a:t> дети , воспитатели, родители.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 Цель:</a:t>
            </a:r>
            <a:r>
              <a:rPr lang="ru-RU" dirty="0" smtClean="0"/>
              <a:t> Обеспечивать накопление представлений у детей раннего возраста о форме, цвете, величине предметов, их свойствах, звуковое восприятие, которые составляют фундамент общего умственного развития ребенка и являются условием успешного овладения любой практической деятельностью.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-07-07-14-27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формировать представления о цвете, форме, величине предметов, положения их в пространстве;</a:t>
            </a:r>
          </a:p>
          <a:p>
            <a:pPr lvl="0"/>
            <a:r>
              <a:rPr lang="ru-RU" dirty="0" smtClean="0"/>
              <a:t>формировать слуховое восприятие</a:t>
            </a:r>
          </a:p>
          <a:p>
            <a:pPr lvl="0"/>
            <a:r>
              <a:rPr lang="ru-RU" dirty="0" smtClean="0"/>
              <a:t>знакомство с дидактическими играми и правилами этих игр;</a:t>
            </a:r>
          </a:p>
          <a:p>
            <a:pPr lvl="0"/>
            <a:r>
              <a:rPr lang="ru-RU" dirty="0" smtClean="0"/>
              <a:t>воспитывать познавательный интерес, любознательность;</a:t>
            </a:r>
          </a:p>
          <a:p>
            <a:pPr lvl="0"/>
            <a:r>
              <a:rPr lang="ru-RU" dirty="0" smtClean="0"/>
              <a:t>развивать мелкую моторику рук;</a:t>
            </a:r>
          </a:p>
          <a:p>
            <a:pPr lvl="0"/>
            <a:r>
              <a:rPr lang="ru-RU" dirty="0" smtClean="0"/>
              <a:t>повышать уровень  компетентности родителей по формированию представлений о сенсомоторной деятельности детей;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-07-07-14-27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Описание пособия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Организуя игровую деятельность своих воспитанников, я стремилась найти что то новое и нетрадиционное для игр с ними. Наиболее интересное из новых игровых технологий дошкольников мне показалось идея создания </a:t>
            </a:r>
            <a:r>
              <a:rPr lang="ru-RU" dirty="0" err="1" smtClean="0"/>
              <a:t>бизиборда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Бизиборд</a:t>
            </a:r>
            <a:r>
              <a:rPr lang="ru-RU" dirty="0" smtClean="0"/>
              <a:t> представляет собой панель изготовленный из материала и фетра. Представлен в виде простого сюжета, полянка и небо изготовлены из подкладочной ткани, солнышко, дерево, улик и утята изготовлены из мягкого фетра. Также использовались покупной декор в виде бабочек и цветочков. Радуга изготовлена из молний, подобранных по всем цветам радуги. </a:t>
            </a:r>
          </a:p>
          <a:p>
            <a:endParaRPr lang="ru-RU" dirty="0"/>
          </a:p>
        </p:txBody>
      </p:sp>
      <p:pic>
        <p:nvPicPr>
          <p:cNvPr id="5" name="Рисунок 4" descr="IMG_20200708_110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857628"/>
            <a:ext cx="3286148" cy="24288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-07-07-14-27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Дидактическая игра</a:t>
            </a:r>
            <a:r>
              <a:rPr lang="ru-RU" dirty="0" smtClean="0"/>
              <a:t> </a:t>
            </a:r>
            <a:r>
              <a:rPr lang="ru-RU" b="1" i="1" dirty="0" smtClean="0"/>
              <a:t>«Собери урожай»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Ребенку предлагается с дерева расположенного на </a:t>
            </a:r>
            <a:r>
              <a:rPr lang="ru-RU" dirty="0" err="1" smtClean="0"/>
              <a:t>бизиборде</a:t>
            </a:r>
            <a:r>
              <a:rPr lang="ru-RU" dirty="0" smtClean="0"/>
              <a:t> снять фрукты. Далее задачи можно усложнять, например, </a:t>
            </a:r>
            <a:r>
              <a:rPr lang="ru-RU" i="1" dirty="0" smtClean="0"/>
              <a:t>Сними фрукты и рассортируй в одну сторону яблоки в другую груши, какой формы яблоко, какого цвета фрукты</a:t>
            </a:r>
            <a:r>
              <a:rPr lang="ru-RU" dirty="0" smtClean="0"/>
              <a:t> и.т.д.</a:t>
            </a:r>
          </a:p>
          <a:p>
            <a:pPr>
              <a:buNone/>
            </a:pP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IMG_20200708_110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286256"/>
            <a:ext cx="2857520" cy="2071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-07-07-14-27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Дидактическая игра</a:t>
            </a:r>
            <a:r>
              <a:rPr lang="ru-RU" dirty="0" smtClean="0"/>
              <a:t> </a:t>
            </a:r>
            <a:r>
              <a:rPr lang="ru-RU" b="1" i="1" dirty="0" smtClean="0"/>
              <a:t>«Уточки в пруду»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Ребенку предлагается посадить уточек в пруд. Усложняя задачу, задавая вопрос ребенку, в пруду много или мало уточек, какого цвета уточка, как уточка крякает или какой формы пруд. </a:t>
            </a:r>
          </a:p>
          <a:p>
            <a:pPr>
              <a:buNone/>
            </a:pPr>
            <a:r>
              <a:rPr lang="ru-RU" b="1" dirty="0" smtClean="0"/>
              <a:t>         </a:t>
            </a:r>
            <a:endParaRPr lang="ru-RU" dirty="0"/>
          </a:p>
        </p:txBody>
      </p:sp>
      <p:pic>
        <p:nvPicPr>
          <p:cNvPr id="5" name="Рисунок 4" descr="IMG_20200708_110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500438"/>
            <a:ext cx="4143404" cy="300039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-07-07-14-27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Дидактическая игра </a:t>
            </a:r>
            <a:r>
              <a:rPr lang="ru-RU" b="1" i="1" dirty="0" smtClean="0"/>
              <a:t>«Пчелка»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В данной игре ребенку предлагается помочь пчелке добраться до улика, с помощью шнуровки. </a:t>
            </a:r>
          </a:p>
          <a:p>
            <a:endParaRPr lang="ru-RU" dirty="0"/>
          </a:p>
        </p:txBody>
      </p:sp>
      <p:pic>
        <p:nvPicPr>
          <p:cNvPr id="5" name="Рисунок 4" descr="IMG_20200708_123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357430"/>
            <a:ext cx="4714908" cy="39290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-07-07-14-27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Дидактическая игра</a:t>
            </a:r>
            <a:r>
              <a:rPr lang="ru-RU" dirty="0" smtClean="0"/>
              <a:t> </a:t>
            </a:r>
            <a:r>
              <a:rPr lang="ru-RU" b="1" i="1" dirty="0" smtClean="0"/>
              <a:t>«Радуга»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Данная игра предназначена как для знакомства ребенка с цветом так и для закрепления цветов. </a:t>
            </a:r>
          </a:p>
          <a:p>
            <a:pPr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6" name="Рисунок 5" descr="IMG_20200708_123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643182"/>
            <a:ext cx="4500594" cy="350781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-07-07-14-27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Данная развивающая панель служит прекрасным помощником в развитии детей мелкой моторики пальчиков рук, активной речи, мышления, памяти ; способствует волевых и нравственных качеств: целеустремленности самостоятельности, в процессе работы с донным пособием у детей улучшается настроение снимается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напряжение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382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Филиал МАУ ДО  «Сорокинский центр развития ребенка –детский сад №1», «Сорокинский центр развития ребенка – детский сад №4»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МАУ ДО  «Сорокинский центр развития ребенка –детский сад №1», «Сорокинский центр развития ребенка – детский сад №4» </dc:title>
  <dc:creator>Татьяна</dc:creator>
  <cp:lastModifiedBy>Татьяна</cp:lastModifiedBy>
  <cp:revision>12</cp:revision>
  <dcterms:created xsi:type="dcterms:W3CDTF">2020-07-07T08:07:14Z</dcterms:created>
  <dcterms:modified xsi:type="dcterms:W3CDTF">2020-07-08T08:28:14Z</dcterms:modified>
</cp:coreProperties>
</file>