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6" r:id="rId3"/>
    <p:sldId id="268" r:id="rId4"/>
    <p:sldId id="269" r:id="rId5"/>
    <p:sldId id="270" r:id="rId6"/>
    <p:sldId id="271" r:id="rId7"/>
    <p:sldId id="258" r:id="rId8"/>
    <p:sldId id="272" r:id="rId9"/>
    <p:sldId id="273" r:id="rId10"/>
    <p:sldId id="257" r:id="rId11"/>
    <p:sldId id="274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38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4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4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37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07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91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26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0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6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0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48118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48118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rgbClr val="640000"/>
            </a:solidFill>
          </a:ln>
          <a:solidFill>
            <a:srgbClr val="FF0000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5153" y="1698172"/>
            <a:ext cx="2081349" cy="2599509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СКАЗКИ</a:t>
            </a:r>
            <a:endParaRPr lang="ru-RU" sz="4000" b="1" i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28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картинка сказка колоб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34" y="600891"/>
            <a:ext cx="4781006" cy="5855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vuk_-_Plach_rebyonka_(Dydka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45634" y="5423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картинка сказка заюшкина изб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33" y="650103"/>
            <a:ext cx="4851854" cy="4876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70597" y="5672047"/>
            <a:ext cx="3726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/>
                <a:solidFill>
                  <a:srgbClr val="FF0000"/>
                </a:solidFill>
              </a:rPr>
              <a:t>ЗАЮШКИНА ИЗБУШКА</a:t>
            </a:r>
            <a:endParaRPr lang="ru-RU" sz="28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7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а сказка маша и медвед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Картинки по запросу картинка сказка маша и медвед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731519"/>
            <a:ext cx="4794069" cy="5617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254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а сказка маша и медвед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Картинки по запросу картинка сказка курочка ря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06" y="793885"/>
            <a:ext cx="4625431" cy="561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83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а сказка маша и медвед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Картинки по запросу картинка сказка терем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45" y="705393"/>
            <a:ext cx="4781005" cy="5185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70317" y="5775850"/>
            <a:ext cx="22942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FF0000"/>
                </a:solidFill>
                <a:effectLst/>
              </a:rPr>
              <a:t>ТЕРЕМОК</a:t>
            </a:r>
            <a:endParaRPr lang="ru-RU" sz="4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5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а сказка маша и медвед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27700" y="5775850"/>
            <a:ext cx="45794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FF0000"/>
                </a:solidFill>
                <a:effectLst/>
              </a:rPr>
              <a:t>ВОЛК И СЕМЕРО КОЗЛЯТ</a:t>
            </a:r>
            <a:endParaRPr lang="ru-RU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6146" name="Picture 2" descr="Картинки по запросу картинка сказка волк и семеро козля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4" y="586312"/>
            <a:ext cx="4507865" cy="5287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27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66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и по запросу картинка сказка реп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852986"/>
            <a:ext cx="4924697" cy="4375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67159" y="5413308"/>
            <a:ext cx="1630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ln/>
                <a:solidFill>
                  <a:srgbClr val="FF0000"/>
                </a:solidFill>
              </a:rPr>
              <a:t>РЕПКА</a:t>
            </a:r>
            <a:endParaRPr lang="ru-RU" sz="40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51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29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7" id="{0CE75DB1-FDE2-4B07-8783-FD2325410490}" vid="{4B0FD19C-AF86-4C35-9F38-0720CAB13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8</Template>
  <TotalTime>85</TotalTime>
  <Words>9</Words>
  <Application>Microsoft Office PowerPoint</Application>
  <PresentationFormat>Широкоэкранный</PresentationFormat>
  <Paragraphs>5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Monotype Corsiva</vt:lpstr>
      <vt:lpstr>листание 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2016-11-15T09:14:47Z</dcterms:created>
  <dcterms:modified xsi:type="dcterms:W3CDTF">2020-01-20T11:48:07Z</dcterms:modified>
</cp:coreProperties>
</file>