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18E10C-341B-488B-AA5B-6DBBFBAAE49B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6BBD77-12BE-41FE-ACD1-72892696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8E10C-341B-488B-AA5B-6DBBFBAAE49B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BBD77-12BE-41FE-ACD1-72892696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8E10C-341B-488B-AA5B-6DBBFBAAE49B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BBD77-12BE-41FE-ACD1-72892696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8E10C-341B-488B-AA5B-6DBBFBAAE49B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BBD77-12BE-41FE-ACD1-728926966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8E10C-341B-488B-AA5B-6DBBFBAAE49B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BBD77-12BE-41FE-ACD1-728926966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8E10C-341B-488B-AA5B-6DBBFBAAE49B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BBD77-12BE-41FE-ACD1-728926966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8E10C-341B-488B-AA5B-6DBBFBAAE49B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BBD77-12BE-41FE-ACD1-72892696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8E10C-341B-488B-AA5B-6DBBFBAAE49B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BBD77-12BE-41FE-ACD1-728926966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8E10C-341B-488B-AA5B-6DBBFBAAE49B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BBD77-12BE-41FE-ACD1-72892696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18E10C-341B-488B-AA5B-6DBBFBAAE49B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6BBD77-12BE-41FE-ACD1-72892696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18E10C-341B-488B-AA5B-6DBBFBAAE49B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6BBD77-12BE-41FE-ACD1-728926966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18E10C-341B-488B-AA5B-6DBBFBAAE49B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6BBD77-12BE-41FE-ACD1-728926966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458200" cy="3726907"/>
          </a:xfrm>
        </p:spPr>
        <p:txBody>
          <a:bodyPr>
            <a:normAutofit fontScale="90000"/>
          </a:bodyPr>
          <a:lstStyle/>
          <a:p>
            <a:pPr algn="r"/>
            <a:r>
              <a:rPr lang="ru-RU" b="1" i="1" dirty="0" smtClean="0"/>
              <a:t>«Взаимодействие педагогов ДОУ с родителями дошкольников в период адаптации»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8457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«Родители обязаны заложить основы физического, нравственного и интеллектуального развития личности ребенка»</a:t>
            </a:r>
            <a:r>
              <a:rPr lang="ru-RU" dirty="0" smtClean="0"/>
              <a:t> — ФЗ </a:t>
            </a:r>
            <a:r>
              <a:rPr lang="ru-RU" b="1" i="1" dirty="0" smtClean="0"/>
              <a:t>«Об образовании в РФ»</a:t>
            </a:r>
            <a:r>
              <a:rPr lang="ru-RU" dirty="0" smtClean="0"/>
              <a:t> ст. 44, п.1.</a:t>
            </a:r>
          </a:p>
          <a:p>
            <a:r>
              <a:rPr lang="ru-RU" b="1" i="1" dirty="0" smtClean="0"/>
              <a:t>«На основе сотрудничества, вовлечения семей непосредственно в образовательную деятельность»</a:t>
            </a:r>
            <a:r>
              <a:rPr lang="ru-RU" i="1" dirty="0" smtClean="0"/>
              <a:t>(ФГОС ДОО, п.3. 2. 1)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86800" cy="638132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7-8 баллов</a:t>
            </a:r>
          </a:p>
          <a:p>
            <a:pPr>
              <a:buNone/>
            </a:pPr>
            <a:r>
              <a:rPr lang="ru-RU" sz="2400" b="1" dirty="0" smtClean="0"/>
              <a:t>    Между Вами и Вашим ребенком царит полное взаимопонимание. Вы не злоупотребляете чрезмерной строгостью.</a:t>
            </a:r>
          </a:p>
          <a:p>
            <a:r>
              <a:rPr lang="ru-RU" sz="2400" b="1" dirty="0" smtClean="0"/>
              <a:t>9-10 баллов</a:t>
            </a:r>
          </a:p>
          <a:p>
            <a:pPr>
              <a:buNone/>
            </a:pPr>
            <a:r>
              <a:rPr lang="ru-RU" sz="2400" b="1" dirty="0" smtClean="0"/>
              <a:t>     Ваше настроение в общении с ребенком носит непоследовательный характер и больше зависит от случайных обстоятельств.</a:t>
            </a:r>
          </a:p>
          <a:p>
            <a:r>
              <a:rPr lang="ru-RU" sz="2400" b="1" dirty="0" smtClean="0"/>
              <a:t>11-12 баллов</a:t>
            </a:r>
          </a:p>
          <a:p>
            <a:pPr>
              <a:buNone/>
            </a:pPr>
            <a:r>
              <a:rPr lang="ru-RU" sz="2400" b="1" dirty="0" smtClean="0"/>
              <a:t>     Вы недостаточно внимательны к ребенку, возможно, часто подавляете его свободу.</a:t>
            </a:r>
          </a:p>
          <a:p>
            <a:r>
              <a:rPr lang="ru-RU" sz="2400" b="1" dirty="0" smtClean="0"/>
              <a:t>13-14 баллов</a:t>
            </a:r>
          </a:p>
          <a:p>
            <a:pPr>
              <a:buNone/>
            </a:pPr>
            <a:r>
              <a:rPr lang="ru-RU" sz="2400" b="1" dirty="0" smtClean="0"/>
              <a:t>     Вы слишком авторитарны. Между Вами и ребенком часто возникает раздражение. Будьте более гибкими в отношении со своим ребенком.</a:t>
            </a:r>
          </a:p>
          <a:p>
            <a:pPr>
              <a:buNone/>
            </a:pPr>
            <a:r>
              <a:rPr lang="ru-RU" sz="2400" b="1" dirty="0" smtClean="0"/>
              <a:t> 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102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«Взаимодействие педагогов ДОУ с родителями дошкольников в период адаптации»</vt:lpstr>
      <vt:lpstr>Слайд 2</vt:lpstr>
      <vt:lpstr>Слайд 3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«Взаимодействие педагогов ДОУ с родителями дошкольников в период адаптации»</dc:title>
  <dc:creator>User</dc:creator>
  <cp:lastModifiedBy>User</cp:lastModifiedBy>
  <cp:revision>4</cp:revision>
  <dcterms:created xsi:type="dcterms:W3CDTF">2019-04-15T15:25:52Z</dcterms:created>
  <dcterms:modified xsi:type="dcterms:W3CDTF">2019-04-16T05:45:24Z</dcterms:modified>
</cp:coreProperties>
</file>