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7/02/11/216078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7" name="Picture 3" descr="G:\Конкурсы\Сундучек речевичок\CUA2rvLp35M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21088"/>
            <a:ext cx="2772725" cy="24338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476672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Районный конкурс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«Ярмарка педагогических идей - 2019»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060848"/>
            <a:ext cx="6976864" cy="67248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Номинация «Мастерская педагога»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5128" y="3068960"/>
            <a:ext cx="784887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Многофункциональное дидактическое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пособие по развитию речи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«Сундучок - 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речевичок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f1/0e/75/f10e75eebe0f003463b9c1744b038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Речевая дидактическая игра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«Звуковые улитки»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Цель – автоматизация звуков у детей. Ход игры: ребенок называет картинки, чётко проговаривая поставленные звуки и правильно согласовывая существительные с числительными. Сказал правильно - закрыл картиночку.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_0639.JPG"/>
          <p:cNvPicPr/>
          <p:nvPr/>
        </p:nvPicPr>
        <p:blipFill>
          <a:blip r:embed="rId3" cstate="print"/>
          <a:stretch>
            <a:fillRect/>
          </a:stretch>
        </p:blipFill>
        <p:spPr>
          <a:xfrm rot="5205544">
            <a:off x="-92809" y="3707627"/>
            <a:ext cx="3168353" cy="2304256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 rot="5721795">
            <a:off x="5870629" y="3685705"/>
            <a:ext cx="3183412" cy="2294461"/>
          </a:xfrm>
          <a:prstGeom prst="rect">
            <a:avLst/>
          </a:prstGeom>
        </p:spPr>
      </p:pic>
      <p:pic>
        <p:nvPicPr>
          <p:cNvPr id="1028" name="Picture 4" descr="G:\ярмарка 2019\ICgwjaE5_AU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877394" y="3690870"/>
            <a:ext cx="3255764" cy="2576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f1/0e/75/f10e75eebe0f003463b9c1744b038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3. «Пальчиковые игры»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 темам недели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– развитие мелкой и общей моторики пальцев рук, запоминание стишков, развития речи, памяти, воображения.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23528" y="3573016"/>
            <a:ext cx="4104456" cy="2688853"/>
          </a:xfrm>
          <a:prstGeom prst="rect">
            <a:avLst/>
          </a:prstGeom>
        </p:spPr>
      </p:pic>
      <p:pic>
        <p:nvPicPr>
          <p:cNvPr id="7" name="Рисунок 6" descr="DSC_0163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0" y="2852936"/>
            <a:ext cx="4104456" cy="260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f1/0e/75/f10e75eebe0f003463b9c1744b038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4. Дидактическая игра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«Назови одним словом»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игры — закрепить обобщающие понятия: мебель, посуда, насекомые, животные, птицы, рыбы, грибы, растения, транспорт, овощи, фрукты, игрушки и прочее.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G:\ярмарка 2019\ptWUyu3TfVQ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985985" y="2062687"/>
            <a:ext cx="2952328" cy="5252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f1/0e/75/f10e75eebe0f003463b9c1744b038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128792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Дидактическая игра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«Составь предложение по картинке»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Цель - развитие лексико-грамматических средств языка. Предлагаем ребенку посмотреть, затем описать картинку, если ребенок затрудняется нужно спросить ребенка : "Что делает девочка или мальчик?" и т.д.</a:t>
            </a:r>
          </a:p>
          <a:p>
            <a:endParaRPr lang="ru-RU" dirty="0"/>
          </a:p>
        </p:txBody>
      </p:sp>
      <p:pic>
        <p:nvPicPr>
          <p:cNvPr id="1026" name="Picture 2" descr="G:\ярмарка 2019\2jfeqO_kE_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84984"/>
            <a:ext cx="3916733" cy="3168352"/>
          </a:xfrm>
          <a:prstGeom prst="rect">
            <a:avLst/>
          </a:prstGeom>
          <a:noFill/>
        </p:spPr>
      </p:pic>
      <p:pic>
        <p:nvPicPr>
          <p:cNvPr id="1027" name="Picture 3" descr="G:\ярмарка 2019\rV-VkhMyCp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56992"/>
            <a:ext cx="4170660" cy="3239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f1/0e/75/f10e75eebe0f003463b9c1744b038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6. Логопедические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«Звук называй – букву собирай»</a:t>
            </a:r>
            <a:endParaRPr lang="ru-RU" sz="28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Цель - становление аналитико-синтетического умения определять первый звук в слове; формирование умения соотносить звук и соответствующую букву; формирование зрительного образа буквы.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St_hjowhl3I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608" y="3717032"/>
            <a:ext cx="3600400" cy="2232248"/>
          </a:xfrm>
          <a:prstGeom prst="rect">
            <a:avLst/>
          </a:prstGeom>
        </p:spPr>
      </p:pic>
      <p:pic>
        <p:nvPicPr>
          <p:cNvPr id="8" name="Рисунок 7" descr="JFPqY0iSjhA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60032" y="3717032"/>
            <a:ext cx="3384376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f1/0e/75/f10e75eebe0f003463b9c1744b038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7. Дидактическая игра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«Собери картинку из счетных палочек»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Дидактическая игра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«Собери картинку из счетных палочек».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– развитие логического мышления, мелкой моторики пальцев. Детям предлагается глядя на картинку, собрать различные предметы. 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39552" y="3429000"/>
            <a:ext cx="3672408" cy="2448272"/>
          </a:xfrm>
          <a:prstGeom prst="rect">
            <a:avLst/>
          </a:prstGeom>
        </p:spPr>
      </p:pic>
      <p:pic>
        <p:nvPicPr>
          <p:cNvPr id="6" name="Рисунок 5" descr="DSC_0660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55976" y="3429000"/>
            <a:ext cx="4032448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f1/0e/75/f10e75eebe0f003463b9c1744b038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9. Веселые скороговорки по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мнемотаблицам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Цель - развить артикуляционный аппарат, сделать речь понятной и четкой. Формировать критическое отношение к собственной речи, внимательное проговаривание окончаний слов, выдерживание единого ритма.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_062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7664" y="3212976"/>
            <a:ext cx="6120680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f1/0e/75/f10e75eebe0f003463b9c1744b038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6347048" cy="101297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10. Игра «Веселый лабиринт»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 Цель – развитие внимания, мелкой моторики.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Ход игры: ребенку предлагается всеми пальчиками рук  пройти лабиринт с препятствиями от начала до конца пути. 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DSC_0625.JPG"/>
          <p:cNvPicPr/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19872" y="3429000"/>
            <a:ext cx="3240360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f1/0e/75/f10e75eebe0f003463b9c1744b038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11. Считалочки, скороговорки,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чистоговорки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9971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- формировать правильное произношение, артикуляцию, тренировать дикцию. Учить детей быстро и чисто проговаривать труднопроизносимые слова и фразы.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3Y-kGcyCbD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9992" y="3140968"/>
            <a:ext cx="4212233" cy="2832869"/>
          </a:xfrm>
          <a:prstGeom prst="rect">
            <a:avLst/>
          </a:prstGeom>
        </p:spPr>
      </p:pic>
      <p:pic>
        <p:nvPicPr>
          <p:cNvPr id="2053" name="Picture 5" descr="G:\ярмарка 2019\uCHDJESlRP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73016"/>
            <a:ext cx="3788538" cy="2776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f1/0e/75/f10e75eebe0f003463b9c1744b038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12. Дидактическая игра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«Один-много»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_0620.JPG"/>
          <p:cNvPicPr/>
          <p:nvPr/>
        </p:nvPicPr>
        <p:blipFill>
          <a:blip r:embed="rId3" cstate="print"/>
          <a:stretch>
            <a:fillRect/>
          </a:stretch>
        </p:blipFill>
        <p:spPr>
          <a:xfrm rot="5758835">
            <a:off x="4091133" y="2335671"/>
            <a:ext cx="4299222" cy="319496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4546848" cy="40610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 - учить детей согласовывать существительные в единственном и множественном числе, закрепление счета в пределах 10, определение большего и меньшего числа.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.pinimg.com/originals/f1/0e/75/f10e75eebe0f003463b9c1744b038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4340" name="Picture 4" descr="https://avatars.mds.yandex.net/get-zen_doc/1893760/pub_5cbffb69cf4d5500b3366d98_5cbffb7055863600b3c2d23e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437112"/>
            <a:ext cx="3168352" cy="22231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6" descr="https://shock.ee/upload/iblock/a6f/a6fc918616b1609c0cee17474d9ef33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437112"/>
            <a:ext cx="2736304" cy="218904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03244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век социальных сетей и информационных технологий почти в каждой семье есть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гаджеты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чем плюсы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гаджетов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Они облегчают нам жизнь и дают мгновенный доступ к информации, причем дети осваивают технику быстрее, чем взрослые - едва ли не с пеленок. Помимо удобства, это еще модно и доступно.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Минусы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развитие ребенка в этот момент ограничивается мелкой моторикой и визуальными впечатлениями. И самое важное, закрывается интерес к другим сферам - сенсорным этапам восприятия. В последствии чего у детей снижается потребность к разговору, к новым открытиям, ухудшается зрение, воображение, мышление.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f1/0e/75/f10e75eebe0f003463b9c1744b038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13. Методы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и снятия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психоэмоционального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напряжения у детей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b="1" dirty="0"/>
          </a:p>
        </p:txBody>
      </p:sp>
      <p:pic>
        <p:nvPicPr>
          <p:cNvPr id="5" name="Содержимое 4" descr="DSC_0223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916832"/>
            <a:ext cx="6984776" cy="4176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f1/0e/75/f10e75eebe0f003463b9c1744b038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Дидактическая игра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«Распределение цветочков на лугу»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/>
              <a:t>Цель - способствовать развитию памяти, мышления, логики и мелкой моторики пальцев рук; а так же развитию сенсорного восприятия.</a:t>
            </a:r>
            <a:endParaRPr lang="ru-RU" dirty="0" smtClean="0"/>
          </a:p>
        </p:txBody>
      </p:sp>
      <p:pic>
        <p:nvPicPr>
          <p:cNvPr id="5" name="Рисунок 4" descr="DSC_063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544" y="3140968"/>
            <a:ext cx="3888431" cy="3146698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499992" y="3140968"/>
            <a:ext cx="4032448" cy="3110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.pinimg.com/originals/f1/0e/75/f10e75eebe0f003463b9c1744b038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15. «Коробочка с сюрпризом»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ярмарка 2019\CHq1oO9Sn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6336704" cy="4466559"/>
          </a:xfrm>
          <a:prstGeom prst="rect">
            <a:avLst/>
          </a:prstGeom>
          <a:noFill/>
        </p:spPr>
      </p:pic>
      <p:pic>
        <p:nvPicPr>
          <p:cNvPr id="1028" name="Picture 4" descr="G:\ярмарка 2019\g0_EOPoeTx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204864"/>
            <a:ext cx="6153312" cy="4339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f1/0e/75/f10e75eebe0f003463b9c1744b038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16. Изучаем алфавит от «А» до «Я»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Конкурсы\Сундучек речевичок\CUA2rvLp35M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556792"/>
            <a:ext cx="5650865" cy="4868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7/02/11/216078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7" name="Picture 3" descr="G:\Конкурсы\Сундучек речевичок\CUA2rvLp35M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3056"/>
            <a:ext cx="2772725" cy="24338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476673"/>
            <a:ext cx="7772400" cy="8640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Районный конкурс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«Ярмарка педагогических идей - 2019»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700808"/>
            <a:ext cx="784887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Многофункциональное дидактическое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пособие по развитию речи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«Сундучок - </a:t>
            </a: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речевичок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cap="none" spc="50" dirty="0" smtClean="0">
                <a:ln w="11430"/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Спасибо за внимание!</a:t>
            </a:r>
            <a:endParaRPr lang="ru-RU" sz="3200" b="1" cap="none" spc="50" dirty="0">
              <a:ln w="11430"/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f1/0e/75/f10e75eebe0f003463b9c1744b038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ТНР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685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Особой категорией детей, у которых диагностируются отклонения в развитии (ОВЗ) являются дети с тяжелыми нарушениями речи (ТНР).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Диагноз «ТНР» относится к детям: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 ограниченным и слабым словарным запасом;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 неполноценностью грамматической, лексической и звуковой сторон речи;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 ограниченностью мышления и воображения;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 отсутствием навыка общения;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 трудностями в письме и чтении.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Распространенными видами тяжелых нарушений речи являются: алалия,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дислалия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дизартрия.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f1/0e/75/f10e75eebe0f003463b9c1744b038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38884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Игра -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тот или иной вид этого действия, как    совокупность определенных приемов, правил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— это разновидность игр с правилами, специально создаваемых педагогикой в целях обучения и воспитания детей. </a:t>
            </a:r>
          </a:p>
          <a:p>
            <a:pPr algn="ctr">
              <a:buNone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G:\РЕЧЬ\Фото речь\gruB8HmOXN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196752"/>
            <a:ext cx="3168352" cy="1779723"/>
          </a:xfrm>
          <a:prstGeom prst="rect">
            <a:avLst/>
          </a:prstGeom>
          <a:noFill/>
        </p:spPr>
      </p:pic>
      <p:pic>
        <p:nvPicPr>
          <p:cNvPr id="15363" name="Picture 3" descr="G:\РЕЧЬ\Фото речь\GwtGA52zTM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221088"/>
            <a:ext cx="3660346" cy="2056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f1/0e/75/f10e75eebe0f003463b9c1744b038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99792" y="274638"/>
            <a:ext cx="396044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Проблема: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7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играя в настольные, дидактические игры у детей быстро пропадает интерес к ним, они не хотят играть до конца игры, уходят.</a:t>
            </a:r>
          </a:p>
          <a:p>
            <a:pPr algn="just"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000" i="1" u="sng" dirty="0" smtClean="0">
                <a:latin typeface="Times New Roman" pitchFamily="18" charset="0"/>
                <a:cs typeface="Times New Roman" pitchFamily="18" charset="0"/>
              </a:rPr>
              <a:t>Вопрос: 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что мне сделать</a:t>
            </a:r>
            <a:r>
              <a:rPr lang="ru-RU" sz="30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, что бы интерес к </a:t>
            </a:r>
            <a:r>
              <a:rPr lang="ru-RU" sz="30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дидактическим играм </a:t>
            </a:r>
            <a:r>
              <a:rPr lang="ru-RU" sz="30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не пропал, а наоборот привлечь детей к игре, поднять настроение, но и способствовать познавательному и речевому развитию дошкольников?</a:t>
            </a:r>
          </a:p>
          <a:p>
            <a:pPr algn="just">
              <a:buNone/>
            </a:pPr>
            <a:endParaRPr lang="ru-RU" sz="3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3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f1/0e/75/f10e75eebe0f003463b9c1744b038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930226"/>
          </a:xfrm>
        </p:spPr>
        <p:txBody>
          <a:bodyPr>
            <a:normAutofit/>
          </a:bodyPr>
          <a:lstStyle/>
          <a:p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Для оптимизации педагогического процесса по развитию речи и создания хорошего настроения мной было придумано и создано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многофункциональное дидактическое пособие по развитию речи «Сундучок -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речевичок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b="1" i="1" dirty="0"/>
          </a:p>
        </p:txBody>
      </p:sp>
      <p:pic>
        <p:nvPicPr>
          <p:cNvPr id="7" name="Содержимое 6" descr="G:\Конкурсы\Коробочка с сюрпризом\CUA2rvLp35M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348880"/>
            <a:ext cx="4499462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f1/0e/75/f10e75eebe0f003463b9c1744b038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многофункционального дидактического пособия по развитию речи «Сундучок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речевичок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является: способствовать познавательному и речевому развитию дошкольников через дидактические игры.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работе с детьми многофункциональное дидактическое пособие решает следующие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обогащение словаря дошкольников и активизация словарного запаса; развитие грамматического строя речи; формирование звуковой культуры речи; формирование и развитие связной речи; гимнастика артикуляционного аппарата; развитие внимания, памяти, мышления, воображения.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f1/0e/75/f10e75eebe0f003463b9c1744b038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Сундучок-речевичок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IJxX90g7XM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3326" y="1600200"/>
            <a:ext cx="8057347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f1/0e/75/f10e75eebe0f003463b9c1744b038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435280" cy="12241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сундучке – </a:t>
            </a:r>
            <a:r>
              <a:rPr lang="ru-RU" sz="3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речевичке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находятся следующие дидактические игры для группового и индивидуального использования: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17be2Ups9xw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55777" y="4005064"/>
            <a:ext cx="4464496" cy="2400821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1.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Артикуляционная гимнастика на каждый день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«Неделька».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Цель - выработка правильных движений артикуляционных органов, необходимых для правильного звукопроизношения, а также укрепление мышц лица, языка, губ, мягкого неба.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575</Words>
  <Application>Microsoft Office PowerPoint</Application>
  <PresentationFormat>Экран (4:3)</PresentationFormat>
  <Paragraphs>72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Районный конкурс  «Ярмарка педагогических идей - 2019»</vt:lpstr>
      <vt:lpstr>Актуальность</vt:lpstr>
      <vt:lpstr>ТНР</vt:lpstr>
      <vt:lpstr>Слайд 4</vt:lpstr>
      <vt:lpstr>Проблема:</vt:lpstr>
      <vt:lpstr>Для оптимизации педагогического процесса по развитию речи и создания хорошего настроения мной было придумано и создано многофункциональное дидактическое пособие по развитию речи «Сундучок - речевичок».</vt:lpstr>
      <vt:lpstr>Слайд 7</vt:lpstr>
      <vt:lpstr>      «Сундучок-речевичок»</vt:lpstr>
      <vt:lpstr> В сундучке – речевичке находятся следующие дидактические игры для группового и индивидуального использования: </vt:lpstr>
      <vt:lpstr>2. Речевая дидактическая игра  «Звуковые улитки» </vt:lpstr>
      <vt:lpstr>3. «Пальчиковые игры» по темам недели</vt:lpstr>
      <vt:lpstr>4. Дидактическая игра  «Назови одним словом»</vt:lpstr>
      <vt:lpstr>5. Дидактическая игра  «Составь предложение по картинке»</vt:lpstr>
      <vt:lpstr>6. Логопедические пазлы  «Звук называй – букву собирай»</vt:lpstr>
      <vt:lpstr>7. Дидактическая игра  «Собери картинку из счетных палочек»</vt:lpstr>
      <vt:lpstr>9. Веселые скороговорки по мнемотаблицам</vt:lpstr>
      <vt:lpstr>10. Игра «Веселый лабиринт»</vt:lpstr>
      <vt:lpstr>11. Считалочки, скороговорки, чистоговорки</vt:lpstr>
      <vt:lpstr>12. Дидактическая игра  «Один-много» </vt:lpstr>
      <vt:lpstr> 13. Методы саморегуляции и снятия психоэмоционального напряжения у детей </vt:lpstr>
      <vt:lpstr>14. Дидактическая игра  «Распределение цветочков на лугу»</vt:lpstr>
      <vt:lpstr>15. «Коробочка с сюрпризом»</vt:lpstr>
      <vt:lpstr>16. Изучаем алфавит от «А» до «Я»</vt:lpstr>
      <vt:lpstr>Районный конкурс  «Ярмарка педагогических идей - 2019»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56</cp:revision>
  <dcterms:created xsi:type="dcterms:W3CDTF">2019-06-22T17:08:48Z</dcterms:created>
  <dcterms:modified xsi:type="dcterms:W3CDTF">2019-06-23T17:50:16Z</dcterms:modified>
</cp:coreProperties>
</file>